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58" r:id="rId4"/>
    <p:sldId id="259" r:id="rId5"/>
    <p:sldId id="260" r:id="rId6"/>
    <p:sldId id="261" r:id="rId7"/>
    <p:sldId id="266" r:id="rId8"/>
    <p:sldId id="269" r:id="rId9"/>
    <p:sldId id="270" r:id="rId10"/>
    <p:sldId id="271" r:id="rId11"/>
    <p:sldId id="272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0" r:id="rId22"/>
    <p:sldId id="264" r:id="rId23"/>
    <p:sldId id="281" r:id="rId24"/>
    <p:sldId id="283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10E"/>
    <a:srgbClr val="3D5D4D"/>
    <a:srgbClr val="4E7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8A8F-BB1D-4486-8840-3C4F2F1E3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9714D-E183-4A6F-87A4-DF3699D4E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628C-3294-408D-A46E-553BB2C3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2B4D-287F-4A51-B8EC-19DBBD83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6F13-65ED-40FF-AF92-3278D682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5768-A61C-4563-8E4A-7FE42A22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5C8F8-D430-4A47-8986-5775BD476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F98F7-F3F3-42EB-9AFD-44258744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3BB58-C5AA-4E62-AB80-56A510CF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A4FC9-F575-4B34-80F6-AB2914A7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4FEAC-A8F7-4CB9-933F-39D255AF4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5997B-452C-4B97-8560-EDC877B40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B70C-1890-47BD-A575-6A66D31F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04FB3-90B9-4B06-AC88-8231AF3F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6A4AE-1B27-47FA-9854-DC344276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1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2FB2-365C-40EC-A8BF-7B4D5C2B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52EB-16CD-42AD-BB26-46A4B4FA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6D78-211D-4FA4-B08F-EF7EF8D5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C7178-9AD3-4B8F-B7C7-3DE1CE10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5F1C6-A617-4FB9-B81A-2CB798F1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7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2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188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0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3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476B-4FE9-4ED2-B9C3-891D6345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AD780-B9FB-483A-AB3A-108A29914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BC019-C57C-4851-B6F4-4A42A0AC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7A60-8C14-487C-A41E-4F06DA2D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6F6BC-910A-4125-A1CA-31C319BD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A452-D6AA-455D-9D26-1ED7631A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4FD9-779C-4F9A-BD01-3906A525E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EEF1A-49A1-458C-8041-7BDBD7A32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9C8B-6731-44F6-BE73-1103AFB0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B1BD0-63CD-4365-AC0E-2231B54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52366-AD30-492E-BCC7-82ADE160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1AC2-9C9E-49E1-98EB-BE1E8AFC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FAF51-C494-4C3B-B6D8-DD3808A6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B45A7-3F68-4A06-A360-96F044F14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31AB8-7127-455A-8EF9-1C6E80434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421F3-DEFF-4DF3-BF12-F1296F069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A4A18-2C26-4062-ADD3-9438B955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9D0D0-E7A3-440F-8AE8-88D125C2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DF2D1-5429-4DEE-9950-B9265205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9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94CB-C5BA-42C5-A695-DAE36D42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A49D7-25F4-4907-B8FA-345572BB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EAD23-68A1-4EF7-B1C7-7E52267B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FB186-9225-4AE5-B31D-479E29D5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8DBA2-77A8-462C-BB44-089F5F13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890A1-031B-41FF-8E3B-98C0659B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A2434-76FC-44A5-96DF-08E14B25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826B-ED1F-47ED-9077-8AD0FD6E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2DAE-23DF-4A74-8CC8-0BDD5428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50F1-11C4-43C5-A94D-EC72AD71A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E80A-F196-4E7B-83D1-AA0F6EF3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13D6C-D71F-4F41-BA98-612AA168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41AFF-094E-4BFC-B2B3-99396A3E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90E1B-8082-4B92-BD02-DBABE9D9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8D04F-6E3F-42F6-BC85-A53B53300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F127A-E3B0-482E-A744-FBF41A179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2C54E-1C4D-439B-9B4B-03B5F8C0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C82CE-E77D-46EF-8A28-6A58CBE9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9502F-C1DB-40F8-B8F2-FD2BCD45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5269B-36A6-47C6-AE74-3EB7DF62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2F92E-25B5-4E4C-971D-05C7AB721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0890C-5C15-43AA-8069-6354EA2BB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0815-6A1E-4324-B851-A37838D2D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61B6-EA81-4F05-9299-049A0783A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E9A357-3069-42B0-9B34-278DDB3226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6BE7-F33C-4CE2-B75D-2765EA6D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stockphoto-482694055-640_adpp_is">
            <a:hlinkClick r:id="" action="ppaction://media"/>
            <a:extLst>
              <a:ext uri="{FF2B5EF4-FFF2-40B4-BE49-F238E27FC236}">
                <a16:creationId xmlns:a16="http://schemas.microsoft.com/office/drawing/2014/main" id="{89DEC7B0-C65F-478B-B2F3-D0F4378662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108"/>
            <a:ext cx="1221602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FE0FC-141B-0F52-7540-6CC3FCA16B21}"/>
              </a:ext>
            </a:extLst>
          </p:cNvPr>
          <p:cNvSpPr txBox="1"/>
          <p:nvPr/>
        </p:nvSpPr>
        <p:spPr>
          <a:xfrm>
            <a:off x="248483" y="-2"/>
            <a:ext cx="11943517" cy="6858000"/>
          </a:xfrm>
          <a:custGeom>
            <a:avLst/>
            <a:gdLst/>
            <a:ahLst/>
            <a:cxnLst/>
            <a:rect l="l" t="t" r="r" b="b"/>
            <a:pathLst>
              <a:path w="11943517" h="6858000">
                <a:moveTo>
                  <a:pt x="7038032" y="6249936"/>
                </a:moveTo>
                <a:cubicBezTo>
                  <a:pt x="7010567" y="6249936"/>
                  <a:pt x="6987139" y="6259631"/>
                  <a:pt x="6967749" y="6279021"/>
                </a:cubicBezTo>
                <a:cubicBezTo>
                  <a:pt x="6948359" y="6298411"/>
                  <a:pt x="6938664" y="6321839"/>
                  <a:pt x="6938664" y="6349305"/>
                </a:cubicBezTo>
                <a:cubicBezTo>
                  <a:pt x="6938664" y="6376242"/>
                  <a:pt x="6948359" y="6399136"/>
                  <a:pt x="6967749" y="6417985"/>
                </a:cubicBezTo>
                <a:cubicBezTo>
                  <a:pt x="6987139" y="6436835"/>
                  <a:pt x="7010567" y="6446259"/>
                  <a:pt x="7038032" y="6446259"/>
                </a:cubicBezTo>
                <a:cubicBezTo>
                  <a:pt x="7065498" y="6446259"/>
                  <a:pt x="7088926" y="6436835"/>
                  <a:pt x="7108315" y="6417985"/>
                </a:cubicBezTo>
                <a:cubicBezTo>
                  <a:pt x="7127705" y="6399136"/>
                  <a:pt x="7137401" y="6376242"/>
                  <a:pt x="7137401" y="6349305"/>
                </a:cubicBezTo>
                <a:cubicBezTo>
                  <a:pt x="7137401" y="6321839"/>
                  <a:pt x="7127705" y="6298411"/>
                  <a:pt x="7108315" y="6279021"/>
                </a:cubicBezTo>
                <a:cubicBezTo>
                  <a:pt x="7088926" y="6259631"/>
                  <a:pt x="7065498" y="6249936"/>
                  <a:pt x="7038032" y="6249936"/>
                </a:cubicBezTo>
                <a:close/>
                <a:moveTo>
                  <a:pt x="2820199" y="5887865"/>
                </a:moveTo>
                <a:cubicBezTo>
                  <a:pt x="2767883" y="5887865"/>
                  <a:pt x="2724908" y="5907620"/>
                  <a:pt x="2691274" y="5947129"/>
                </a:cubicBezTo>
                <a:cubicBezTo>
                  <a:pt x="2664044" y="5979154"/>
                  <a:pt x="2650428" y="6015722"/>
                  <a:pt x="2650428" y="6056832"/>
                </a:cubicBezTo>
                <a:cubicBezTo>
                  <a:pt x="2650428" y="6097942"/>
                  <a:pt x="2664044" y="6134509"/>
                  <a:pt x="2691274" y="6166534"/>
                </a:cubicBezTo>
                <a:cubicBezTo>
                  <a:pt x="2724372" y="6206044"/>
                  <a:pt x="2767347" y="6225798"/>
                  <a:pt x="2820199" y="6225798"/>
                </a:cubicBezTo>
                <a:cubicBezTo>
                  <a:pt x="2867713" y="6225798"/>
                  <a:pt x="2907886" y="6209516"/>
                  <a:pt x="2940720" y="6176950"/>
                </a:cubicBezTo>
                <a:cubicBezTo>
                  <a:pt x="2973554" y="6144385"/>
                  <a:pt x="2989971" y="6104345"/>
                  <a:pt x="2989971" y="6056832"/>
                </a:cubicBezTo>
                <a:cubicBezTo>
                  <a:pt x="2989971" y="6009855"/>
                  <a:pt x="2973419" y="5969950"/>
                  <a:pt x="2940317" y="5937116"/>
                </a:cubicBezTo>
                <a:cubicBezTo>
                  <a:pt x="2907216" y="5904282"/>
                  <a:pt x="2867176" y="5887865"/>
                  <a:pt x="2820199" y="5887865"/>
                </a:cubicBezTo>
                <a:close/>
                <a:moveTo>
                  <a:pt x="5787302" y="5883038"/>
                </a:moveTo>
                <a:cubicBezTo>
                  <a:pt x="5835352" y="5883038"/>
                  <a:pt x="5876330" y="5899878"/>
                  <a:pt x="5910236" y="5933558"/>
                </a:cubicBezTo>
                <a:cubicBezTo>
                  <a:pt x="5944143" y="5967238"/>
                  <a:pt x="5961096" y="6008329"/>
                  <a:pt x="5961096" y="6056832"/>
                </a:cubicBezTo>
                <a:cubicBezTo>
                  <a:pt x="5961096" y="6105871"/>
                  <a:pt x="5944276" y="6147230"/>
                  <a:pt x="5910638" y="6180910"/>
                </a:cubicBezTo>
                <a:cubicBezTo>
                  <a:pt x="5877000" y="6214590"/>
                  <a:pt x="5835888" y="6231431"/>
                  <a:pt x="5787302" y="6231431"/>
                </a:cubicBezTo>
                <a:cubicBezTo>
                  <a:pt x="5732841" y="6231431"/>
                  <a:pt x="5688525" y="6210951"/>
                  <a:pt x="5654354" y="6169992"/>
                </a:cubicBezTo>
                <a:cubicBezTo>
                  <a:pt x="5626587" y="6137120"/>
                  <a:pt x="5612704" y="6099400"/>
                  <a:pt x="5612704" y="6056832"/>
                </a:cubicBezTo>
                <a:cubicBezTo>
                  <a:pt x="5612704" y="6014800"/>
                  <a:pt x="5626587" y="5977348"/>
                  <a:pt x="5654354" y="5944477"/>
                </a:cubicBezTo>
                <a:cubicBezTo>
                  <a:pt x="5688525" y="5903517"/>
                  <a:pt x="5732841" y="5883038"/>
                  <a:pt x="5787302" y="5883038"/>
                </a:cubicBezTo>
                <a:close/>
                <a:moveTo>
                  <a:pt x="7038032" y="5836371"/>
                </a:moveTo>
                <a:cubicBezTo>
                  <a:pt x="7010567" y="5836371"/>
                  <a:pt x="6987139" y="5846066"/>
                  <a:pt x="6967749" y="5865456"/>
                </a:cubicBezTo>
                <a:cubicBezTo>
                  <a:pt x="6948359" y="5884846"/>
                  <a:pt x="6938664" y="5908274"/>
                  <a:pt x="6938664" y="5935739"/>
                </a:cubicBezTo>
                <a:cubicBezTo>
                  <a:pt x="6938664" y="5962677"/>
                  <a:pt x="6948359" y="5985570"/>
                  <a:pt x="6967749" y="6004420"/>
                </a:cubicBezTo>
                <a:cubicBezTo>
                  <a:pt x="6987139" y="6023269"/>
                  <a:pt x="7010567" y="6032694"/>
                  <a:pt x="7038032" y="6032694"/>
                </a:cubicBezTo>
                <a:cubicBezTo>
                  <a:pt x="7065498" y="6032694"/>
                  <a:pt x="7088926" y="6023269"/>
                  <a:pt x="7108315" y="6004420"/>
                </a:cubicBezTo>
                <a:cubicBezTo>
                  <a:pt x="7127705" y="5985570"/>
                  <a:pt x="7137401" y="5962677"/>
                  <a:pt x="7137401" y="5935739"/>
                </a:cubicBezTo>
                <a:cubicBezTo>
                  <a:pt x="7137401" y="5908274"/>
                  <a:pt x="7127705" y="5884846"/>
                  <a:pt x="7108315" y="5865456"/>
                </a:cubicBezTo>
                <a:cubicBezTo>
                  <a:pt x="7088926" y="5846066"/>
                  <a:pt x="7065498" y="5836371"/>
                  <a:pt x="7038032" y="5836371"/>
                </a:cubicBezTo>
                <a:close/>
                <a:moveTo>
                  <a:pt x="2749709" y="5660163"/>
                </a:moveTo>
                <a:cubicBezTo>
                  <a:pt x="2802737" y="5660163"/>
                  <a:pt x="2852555" y="5671159"/>
                  <a:pt x="2899164" y="5693152"/>
                </a:cubicBezTo>
                <a:cubicBezTo>
                  <a:pt x="2925941" y="5706025"/>
                  <a:pt x="2953529" y="5727213"/>
                  <a:pt x="2981925" y="5756715"/>
                </a:cubicBezTo>
                <a:lnTo>
                  <a:pt x="2981925" y="5683497"/>
                </a:lnTo>
                <a:lnTo>
                  <a:pt x="3246638" y="5683497"/>
                </a:lnTo>
                <a:lnTo>
                  <a:pt x="3246638" y="6430167"/>
                </a:lnTo>
                <a:lnTo>
                  <a:pt x="2981925" y="6430167"/>
                </a:lnTo>
                <a:lnTo>
                  <a:pt x="2981925" y="6347293"/>
                </a:lnTo>
                <a:cubicBezTo>
                  <a:pt x="2956747" y="6378941"/>
                  <a:pt x="2931302" y="6402006"/>
                  <a:pt x="2905587" y="6416489"/>
                </a:cubicBezTo>
                <a:cubicBezTo>
                  <a:pt x="2860589" y="6441700"/>
                  <a:pt x="2809429" y="6454305"/>
                  <a:pt x="2752110" y="6454305"/>
                </a:cubicBezTo>
                <a:cubicBezTo>
                  <a:pt x="2659438" y="6454305"/>
                  <a:pt x="2576941" y="6422423"/>
                  <a:pt x="2504619" y="6358658"/>
                </a:cubicBezTo>
                <a:cubicBezTo>
                  <a:pt x="2418376" y="6282565"/>
                  <a:pt x="2375254" y="6181822"/>
                  <a:pt x="2375254" y="6056430"/>
                </a:cubicBezTo>
                <a:cubicBezTo>
                  <a:pt x="2375254" y="5928892"/>
                  <a:pt x="2419449" y="5827080"/>
                  <a:pt x="2507838" y="5750995"/>
                </a:cubicBezTo>
                <a:cubicBezTo>
                  <a:pt x="2578014" y="5690440"/>
                  <a:pt x="2658638" y="5660163"/>
                  <a:pt x="2749709" y="5660163"/>
                </a:cubicBezTo>
                <a:close/>
                <a:moveTo>
                  <a:pt x="4510716" y="5656945"/>
                </a:moveTo>
                <a:cubicBezTo>
                  <a:pt x="4593857" y="5656945"/>
                  <a:pt x="4674585" y="5673037"/>
                  <a:pt x="4752900" y="5705221"/>
                </a:cubicBezTo>
                <a:lnTo>
                  <a:pt x="4663589" y="5875796"/>
                </a:lnTo>
                <a:cubicBezTo>
                  <a:pt x="4614416" y="5850049"/>
                  <a:pt x="4567385" y="5837176"/>
                  <a:pt x="4522495" y="5837176"/>
                </a:cubicBezTo>
                <a:cubicBezTo>
                  <a:pt x="4469583" y="5837176"/>
                  <a:pt x="4443128" y="5855568"/>
                  <a:pt x="4443128" y="5892354"/>
                </a:cubicBezTo>
                <a:cubicBezTo>
                  <a:pt x="4443128" y="5909125"/>
                  <a:pt x="4453831" y="5922648"/>
                  <a:pt x="4475237" y="5932923"/>
                </a:cubicBezTo>
                <a:cubicBezTo>
                  <a:pt x="4484867" y="5937751"/>
                  <a:pt x="4513225" y="5944992"/>
                  <a:pt x="4560311" y="5954647"/>
                </a:cubicBezTo>
                <a:cubicBezTo>
                  <a:pt x="4629339" y="5969130"/>
                  <a:pt x="4680176" y="5992195"/>
                  <a:pt x="4712821" y="6023843"/>
                </a:cubicBezTo>
                <a:cubicBezTo>
                  <a:pt x="4754023" y="6063537"/>
                  <a:pt x="4774624" y="6115031"/>
                  <a:pt x="4774624" y="6178327"/>
                </a:cubicBezTo>
                <a:cubicBezTo>
                  <a:pt x="4774624" y="6257714"/>
                  <a:pt x="4746195" y="6322619"/>
                  <a:pt x="4689337" y="6373040"/>
                </a:cubicBezTo>
                <a:cubicBezTo>
                  <a:pt x="4625504" y="6429899"/>
                  <a:pt x="4535658" y="6458328"/>
                  <a:pt x="4419795" y="6458328"/>
                </a:cubicBezTo>
                <a:cubicBezTo>
                  <a:pt x="4317342" y="6458328"/>
                  <a:pt x="4217840" y="6429631"/>
                  <a:pt x="4121287" y="6372236"/>
                </a:cubicBezTo>
                <a:lnTo>
                  <a:pt x="4217035" y="6185568"/>
                </a:lnTo>
                <a:cubicBezTo>
                  <a:pt x="4292459" y="6234917"/>
                  <a:pt x="4362534" y="6259592"/>
                  <a:pt x="4427263" y="6259592"/>
                </a:cubicBezTo>
                <a:cubicBezTo>
                  <a:pt x="4482361" y="6259592"/>
                  <a:pt x="4509910" y="6240549"/>
                  <a:pt x="4509910" y="6202465"/>
                </a:cubicBezTo>
                <a:cubicBezTo>
                  <a:pt x="4509910" y="6182618"/>
                  <a:pt x="4500280" y="6167330"/>
                  <a:pt x="4481020" y="6156603"/>
                </a:cubicBezTo>
                <a:cubicBezTo>
                  <a:pt x="4468708" y="6149629"/>
                  <a:pt x="4440882" y="6141315"/>
                  <a:pt x="4397543" y="6131660"/>
                </a:cubicBezTo>
                <a:cubicBezTo>
                  <a:pt x="4348847" y="6120949"/>
                  <a:pt x="4317007" y="6112647"/>
                  <a:pt x="4302021" y="6106755"/>
                </a:cubicBezTo>
                <a:cubicBezTo>
                  <a:pt x="4248515" y="6085877"/>
                  <a:pt x="4212396" y="6053215"/>
                  <a:pt x="4193664" y="6008769"/>
                </a:cubicBezTo>
                <a:cubicBezTo>
                  <a:pt x="4183497" y="5984665"/>
                  <a:pt x="4178414" y="5955745"/>
                  <a:pt x="4178414" y="5922011"/>
                </a:cubicBezTo>
                <a:cubicBezTo>
                  <a:pt x="4178414" y="5856679"/>
                  <a:pt x="4200675" y="5799648"/>
                  <a:pt x="4245196" y="5750920"/>
                </a:cubicBezTo>
                <a:cubicBezTo>
                  <a:pt x="4302591" y="5688270"/>
                  <a:pt x="4391097" y="5656945"/>
                  <a:pt x="4510716" y="5656945"/>
                </a:cubicBezTo>
                <a:close/>
                <a:moveTo>
                  <a:pt x="3767765" y="5656945"/>
                </a:moveTo>
                <a:cubicBezTo>
                  <a:pt x="3850907" y="5656945"/>
                  <a:pt x="3931635" y="5673037"/>
                  <a:pt x="4009950" y="5705221"/>
                </a:cubicBezTo>
                <a:lnTo>
                  <a:pt x="3920639" y="5875796"/>
                </a:lnTo>
                <a:cubicBezTo>
                  <a:pt x="3871466" y="5850049"/>
                  <a:pt x="3824435" y="5837176"/>
                  <a:pt x="3779545" y="5837176"/>
                </a:cubicBezTo>
                <a:cubicBezTo>
                  <a:pt x="3726634" y="5837176"/>
                  <a:pt x="3700178" y="5855568"/>
                  <a:pt x="3700178" y="5892354"/>
                </a:cubicBezTo>
                <a:cubicBezTo>
                  <a:pt x="3700178" y="5909125"/>
                  <a:pt x="3710881" y="5922648"/>
                  <a:pt x="3732287" y="5932923"/>
                </a:cubicBezTo>
                <a:cubicBezTo>
                  <a:pt x="3741917" y="5937751"/>
                  <a:pt x="3770275" y="5944992"/>
                  <a:pt x="3817361" y="5954647"/>
                </a:cubicBezTo>
                <a:cubicBezTo>
                  <a:pt x="3886389" y="5969130"/>
                  <a:pt x="3937226" y="5992195"/>
                  <a:pt x="3969871" y="6023843"/>
                </a:cubicBezTo>
                <a:cubicBezTo>
                  <a:pt x="4011073" y="6063537"/>
                  <a:pt x="4031674" y="6115031"/>
                  <a:pt x="4031674" y="6178327"/>
                </a:cubicBezTo>
                <a:cubicBezTo>
                  <a:pt x="4031674" y="6257714"/>
                  <a:pt x="4003245" y="6322619"/>
                  <a:pt x="3946386" y="6373040"/>
                </a:cubicBezTo>
                <a:cubicBezTo>
                  <a:pt x="3882555" y="6429899"/>
                  <a:pt x="3792708" y="6458328"/>
                  <a:pt x="3676845" y="6458328"/>
                </a:cubicBezTo>
                <a:cubicBezTo>
                  <a:pt x="3574392" y="6458328"/>
                  <a:pt x="3474890" y="6429631"/>
                  <a:pt x="3378338" y="6372236"/>
                </a:cubicBezTo>
                <a:lnTo>
                  <a:pt x="3474085" y="6185568"/>
                </a:lnTo>
                <a:cubicBezTo>
                  <a:pt x="3549508" y="6234917"/>
                  <a:pt x="3619584" y="6259592"/>
                  <a:pt x="3684312" y="6259592"/>
                </a:cubicBezTo>
                <a:cubicBezTo>
                  <a:pt x="3739411" y="6259592"/>
                  <a:pt x="3766960" y="6240549"/>
                  <a:pt x="3766960" y="6202465"/>
                </a:cubicBezTo>
                <a:cubicBezTo>
                  <a:pt x="3766960" y="6182618"/>
                  <a:pt x="3757330" y="6167330"/>
                  <a:pt x="3738070" y="6156603"/>
                </a:cubicBezTo>
                <a:cubicBezTo>
                  <a:pt x="3725758" y="6149629"/>
                  <a:pt x="3697932" y="6141315"/>
                  <a:pt x="3654592" y="6131660"/>
                </a:cubicBezTo>
                <a:cubicBezTo>
                  <a:pt x="3605897" y="6120949"/>
                  <a:pt x="3574057" y="6112647"/>
                  <a:pt x="3559071" y="6106755"/>
                </a:cubicBezTo>
                <a:cubicBezTo>
                  <a:pt x="3505565" y="6085877"/>
                  <a:pt x="3469446" y="6053215"/>
                  <a:pt x="3450714" y="6008769"/>
                </a:cubicBezTo>
                <a:cubicBezTo>
                  <a:pt x="3440547" y="5984665"/>
                  <a:pt x="3435464" y="5955745"/>
                  <a:pt x="3435464" y="5922011"/>
                </a:cubicBezTo>
                <a:cubicBezTo>
                  <a:pt x="3435464" y="5856679"/>
                  <a:pt x="3457725" y="5799648"/>
                  <a:pt x="3502246" y="5750920"/>
                </a:cubicBezTo>
                <a:cubicBezTo>
                  <a:pt x="3559641" y="5688270"/>
                  <a:pt x="3648148" y="5656945"/>
                  <a:pt x="3767765" y="5656945"/>
                </a:cubicBezTo>
                <a:close/>
                <a:moveTo>
                  <a:pt x="5795348" y="5656140"/>
                </a:moveTo>
                <a:cubicBezTo>
                  <a:pt x="5641938" y="5656140"/>
                  <a:pt x="5523661" y="5701466"/>
                  <a:pt x="5440519" y="5792118"/>
                </a:cubicBezTo>
                <a:cubicBezTo>
                  <a:pt x="5371859" y="5867214"/>
                  <a:pt x="5337530" y="5953306"/>
                  <a:pt x="5337530" y="6050395"/>
                </a:cubicBezTo>
                <a:cubicBezTo>
                  <a:pt x="5337530" y="6158212"/>
                  <a:pt x="5371591" y="6249132"/>
                  <a:pt x="5439714" y="6323155"/>
                </a:cubicBezTo>
                <a:cubicBezTo>
                  <a:pt x="5522320" y="6413271"/>
                  <a:pt x="5638182" y="6458328"/>
                  <a:pt x="5787302" y="6458328"/>
                </a:cubicBezTo>
                <a:cubicBezTo>
                  <a:pt x="5935885" y="6458328"/>
                  <a:pt x="6051479" y="6413271"/>
                  <a:pt x="6134085" y="6323155"/>
                </a:cubicBezTo>
                <a:cubicBezTo>
                  <a:pt x="6202208" y="6249132"/>
                  <a:pt x="6236270" y="6160357"/>
                  <a:pt x="6236270" y="6056832"/>
                </a:cubicBezTo>
                <a:cubicBezTo>
                  <a:pt x="6236270" y="5954379"/>
                  <a:pt x="6201940" y="5866141"/>
                  <a:pt x="6133281" y="5792118"/>
                </a:cubicBezTo>
                <a:cubicBezTo>
                  <a:pt x="6049065" y="5701466"/>
                  <a:pt x="5936421" y="5656140"/>
                  <a:pt x="5795348" y="5656140"/>
                </a:cubicBezTo>
                <a:close/>
                <a:moveTo>
                  <a:pt x="1544998" y="5308552"/>
                </a:moveTo>
                <a:cubicBezTo>
                  <a:pt x="1621167" y="5308552"/>
                  <a:pt x="1706723" y="5327058"/>
                  <a:pt x="1801666" y="5364070"/>
                </a:cubicBezTo>
                <a:lnTo>
                  <a:pt x="1801666" y="5706025"/>
                </a:lnTo>
                <a:cubicBezTo>
                  <a:pt x="1774804" y="5673087"/>
                  <a:pt x="1747406" y="5648245"/>
                  <a:pt x="1719471" y="5631499"/>
                </a:cubicBezTo>
                <a:cubicBezTo>
                  <a:pt x="1668437" y="5600723"/>
                  <a:pt x="1613645" y="5585335"/>
                  <a:pt x="1555093" y="5585335"/>
                </a:cubicBezTo>
                <a:cubicBezTo>
                  <a:pt x="1480961" y="5585335"/>
                  <a:pt x="1416496" y="5607654"/>
                  <a:pt x="1361700" y="5652293"/>
                </a:cubicBezTo>
                <a:cubicBezTo>
                  <a:pt x="1292403" y="5708766"/>
                  <a:pt x="1257755" y="5786217"/>
                  <a:pt x="1257755" y="5884647"/>
                </a:cubicBezTo>
                <a:cubicBezTo>
                  <a:pt x="1257755" y="5982540"/>
                  <a:pt x="1292403" y="6059723"/>
                  <a:pt x="1361700" y="6116196"/>
                </a:cubicBezTo>
                <a:cubicBezTo>
                  <a:pt x="1416496" y="6160835"/>
                  <a:pt x="1480961" y="6183154"/>
                  <a:pt x="1555093" y="6183154"/>
                </a:cubicBezTo>
                <a:cubicBezTo>
                  <a:pt x="1613645" y="6183154"/>
                  <a:pt x="1668437" y="6167766"/>
                  <a:pt x="1719471" y="6136990"/>
                </a:cubicBezTo>
                <a:cubicBezTo>
                  <a:pt x="1746869" y="6120789"/>
                  <a:pt x="1774268" y="6095947"/>
                  <a:pt x="1801666" y="6062464"/>
                </a:cubicBezTo>
                <a:lnTo>
                  <a:pt x="1801666" y="6404420"/>
                </a:lnTo>
                <a:cubicBezTo>
                  <a:pt x="1708332" y="6441432"/>
                  <a:pt x="1621972" y="6459937"/>
                  <a:pt x="1542584" y="6459937"/>
                </a:cubicBezTo>
                <a:cubicBezTo>
                  <a:pt x="1404193" y="6459937"/>
                  <a:pt x="1280284" y="6415684"/>
                  <a:pt x="1170858" y="6327178"/>
                </a:cubicBezTo>
                <a:cubicBezTo>
                  <a:pt x="1031394" y="6213997"/>
                  <a:pt x="961662" y="6066487"/>
                  <a:pt x="961662" y="5884647"/>
                </a:cubicBezTo>
                <a:cubicBezTo>
                  <a:pt x="961662" y="5702271"/>
                  <a:pt x="1031394" y="5554492"/>
                  <a:pt x="1170858" y="5441311"/>
                </a:cubicBezTo>
                <a:cubicBezTo>
                  <a:pt x="1280284" y="5352805"/>
                  <a:pt x="1404997" y="5308552"/>
                  <a:pt x="1544998" y="5308552"/>
                </a:cubicBezTo>
                <a:close/>
                <a:moveTo>
                  <a:pt x="1957349" y="5221655"/>
                </a:moveTo>
                <a:lnTo>
                  <a:pt x="2222063" y="5221655"/>
                </a:lnTo>
                <a:lnTo>
                  <a:pt x="2222063" y="6430167"/>
                </a:lnTo>
                <a:lnTo>
                  <a:pt x="1957349" y="6430167"/>
                </a:lnTo>
                <a:close/>
                <a:moveTo>
                  <a:pt x="6741304" y="5219241"/>
                </a:moveTo>
                <a:cubicBezTo>
                  <a:pt x="6644215" y="5219241"/>
                  <a:pt x="6561073" y="5256253"/>
                  <a:pt x="6491877" y="5330276"/>
                </a:cubicBezTo>
                <a:cubicBezTo>
                  <a:pt x="6436092" y="5389817"/>
                  <a:pt x="6408199" y="5474568"/>
                  <a:pt x="6408199" y="5584530"/>
                </a:cubicBezTo>
                <a:lnTo>
                  <a:pt x="6408199" y="5683497"/>
                </a:lnTo>
                <a:lnTo>
                  <a:pt x="6314060" y="5683497"/>
                </a:lnTo>
                <a:lnTo>
                  <a:pt x="6314060" y="5900739"/>
                </a:lnTo>
                <a:lnTo>
                  <a:pt x="6408199" y="5900739"/>
                </a:lnTo>
                <a:lnTo>
                  <a:pt x="6408199" y="6430167"/>
                </a:lnTo>
                <a:lnTo>
                  <a:pt x="6672913" y="6430167"/>
                </a:lnTo>
                <a:lnTo>
                  <a:pt x="6672913" y="5900739"/>
                </a:lnTo>
                <a:lnTo>
                  <a:pt x="6857971" y="5900739"/>
                </a:lnTo>
                <a:lnTo>
                  <a:pt x="6857971" y="5683497"/>
                </a:lnTo>
                <a:lnTo>
                  <a:pt x="6672913" y="5683497"/>
                </a:lnTo>
                <a:lnTo>
                  <a:pt x="6672913" y="5602760"/>
                </a:lnTo>
                <a:cubicBezTo>
                  <a:pt x="6672913" y="5541400"/>
                  <a:pt x="6677719" y="5502918"/>
                  <a:pt x="6687333" y="5487312"/>
                </a:cubicBezTo>
                <a:cubicBezTo>
                  <a:pt x="6703886" y="5459863"/>
                  <a:pt x="6730056" y="5446139"/>
                  <a:pt x="6765844" y="5446139"/>
                </a:cubicBezTo>
                <a:cubicBezTo>
                  <a:pt x="6791482" y="5446139"/>
                  <a:pt x="6822192" y="5456062"/>
                  <a:pt x="6857971" y="5475909"/>
                </a:cubicBezTo>
                <a:lnTo>
                  <a:pt x="6857971" y="5246497"/>
                </a:lnTo>
                <a:cubicBezTo>
                  <a:pt x="6818814" y="5228326"/>
                  <a:pt x="6779925" y="5219241"/>
                  <a:pt x="6741304" y="5219241"/>
                </a:cubicBezTo>
                <a:close/>
                <a:moveTo>
                  <a:pt x="7654647" y="4877856"/>
                </a:moveTo>
                <a:cubicBezTo>
                  <a:pt x="7551020" y="4880590"/>
                  <a:pt x="7444310" y="4913641"/>
                  <a:pt x="7334518" y="4977010"/>
                </a:cubicBezTo>
                <a:cubicBezTo>
                  <a:pt x="7247931" y="5026985"/>
                  <a:pt x="7169100" y="5086268"/>
                  <a:pt x="7098026" y="5154859"/>
                </a:cubicBezTo>
                <a:lnTo>
                  <a:pt x="7254316" y="5425645"/>
                </a:lnTo>
                <a:cubicBezTo>
                  <a:pt x="7308204" y="5359970"/>
                  <a:pt x="7360187" y="5312681"/>
                  <a:pt x="7410264" y="5283778"/>
                </a:cubicBezTo>
                <a:cubicBezTo>
                  <a:pt x="7488063" y="5238875"/>
                  <a:pt x="7560970" y="5220609"/>
                  <a:pt x="7628985" y="5228982"/>
                </a:cubicBezTo>
                <a:cubicBezTo>
                  <a:pt x="7702496" y="5236548"/>
                  <a:pt x="7758840" y="5274271"/>
                  <a:pt x="7798017" y="5342149"/>
                </a:cubicBezTo>
                <a:cubicBezTo>
                  <a:pt x="7838735" y="5412696"/>
                  <a:pt x="7851694" y="5506407"/>
                  <a:pt x="7836895" y="5623284"/>
                </a:cubicBezTo>
                <a:lnTo>
                  <a:pt x="7728985" y="6446333"/>
                </a:lnTo>
                <a:lnTo>
                  <a:pt x="7738275" y="6462429"/>
                </a:lnTo>
                <a:lnTo>
                  <a:pt x="8539063" y="6000236"/>
                </a:lnTo>
                <a:lnTo>
                  <a:pt x="8500607" y="5636181"/>
                </a:lnTo>
                <a:lnTo>
                  <a:pt x="8114297" y="5859149"/>
                </a:lnTo>
                <a:lnTo>
                  <a:pt x="8142245" y="5483116"/>
                </a:lnTo>
                <a:cubicBezTo>
                  <a:pt x="8153315" y="5337060"/>
                  <a:pt x="8127323" y="5209407"/>
                  <a:pt x="8064267" y="5100157"/>
                </a:cubicBezTo>
                <a:cubicBezTo>
                  <a:pt x="7995017" y="4980176"/>
                  <a:pt x="7892677" y="4908533"/>
                  <a:pt x="7757247" y="4885228"/>
                </a:cubicBezTo>
                <a:cubicBezTo>
                  <a:pt x="7723390" y="4879402"/>
                  <a:pt x="7689190" y="4876945"/>
                  <a:pt x="7654647" y="4877856"/>
                </a:cubicBezTo>
                <a:close/>
                <a:moveTo>
                  <a:pt x="8820432" y="4525962"/>
                </a:moveTo>
                <a:cubicBezTo>
                  <a:pt x="8854056" y="4530113"/>
                  <a:pt x="8891110" y="4547427"/>
                  <a:pt x="8931595" y="4577905"/>
                </a:cubicBezTo>
                <a:cubicBezTo>
                  <a:pt x="8998275" y="4629146"/>
                  <a:pt x="9061139" y="4705919"/>
                  <a:pt x="9120187" y="4808225"/>
                </a:cubicBezTo>
                <a:cubicBezTo>
                  <a:pt x="9266267" y="5061322"/>
                  <a:pt x="9284983" y="5219225"/>
                  <a:pt x="9176333" y="5281935"/>
                </a:cubicBezTo>
                <a:cubicBezTo>
                  <a:pt x="9067683" y="5344644"/>
                  <a:pt x="8940319" y="5249451"/>
                  <a:pt x="8794238" y="4996354"/>
                </a:cubicBezTo>
                <a:cubicBezTo>
                  <a:pt x="8735189" y="4894048"/>
                  <a:pt x="8700159" y="4801210"/>
                  <a:pt x="8689145" y="4717840"/>
                </a:cubicBezTo>
                <a:cubicBezTo>
                  <a:pt x="8678231" y="4628415"/>
                  <a:pt x="8697918" y="4569190"/>
                  <a:pt x="8748205" y="4540166"/>
                </a:cubicBezTo>
                <a:cubicBezTo>
                  <a:pt x="8760777" y="4532910"/>
                  <a:pt x="8774026" y="4528255"/>
                  <a:pt x="8787953" y="4526199"/>
                </a:cubicBezTo>
                <a:cubicBezTo>
                  <a:pt x="8798398" y="4524658"/>
                  <a:pt x="8809225" y="4524578"/>
                  <a:pt x="8820432" y="4525962"/>
                </a:cubicBezTo>
                <a:close/>
                <a:moveTo>
                  <a:pt x="3795229" y="4248977"/>
                </a:moveTo>
                <a:lnTo>
                  <a:pt x="3831889" y="4329826"/>
                </a:lnTo>
                <a:cubicBezTo>
                  <a:pt x="3866715" y="4395564"/>
                  <a:pt x="3906006" y="4460776"/>
                  <a:pt x="3948868" y="4525566"/>
                </a:cubicBezTo>
                <a:lnTo>
                  <a:pt x="4039063" y="4651470"/>
                </a:lnTo>
                <a:lnTo>
                  <a:pt x="3795229" y="4651470"/>
                </a:lnTo>
                <a:close/>
                <a:moveTo>
                  <a:pt x="8803671" y="4193877"/>
                </a:moveTo>
                <a:cubicBezTo>
                  <a:pt x="8728261" y="4194187"/>
                  <a:pt x="8655063" y="4214828"/>
                  <a:pt x="8584076" y="4255799"/>
                </a:cubicBezTo>
                <a:cubicBezTo>
                  <a:pt x="8442102" y="4337743"/>
                  <a:pt x="8366121" y="4468026"/>
                  <a:pt x="8356133" y="4646650"/>
                </a:cubicBezTo>
                <a:cubicBezTo>
                  <a:pt x="8346713" y="4811832"/>
                  <a:pt x="8393874" y="4984294"/>
                  <a:pt x="8497616" y="5164036"/>
                </a:cubicBezTo>
                <a:cubicBezTo>
                  <a:pt x="8611680" y="5361662"/>
                  <a:pt x="8743099" y="5498605"/>
                  <a:pt x="8891874" y="5574867"/>
                </a:cubicBezTo>
                <a:cubicBezTo>
                  <a:pt x="9049235" y="5655709"/>
                  <a:pt x="9199796" y="5654643"/>
                  <a:pt x="9343559" y="5571667"/>
                </a:cubicBezTo>
                <a:cubicBezTo>
                  <a:pt x="9487321" y="5488691"/>
                  <a:pt x="9563560" y="5358855"/>
                  <a:pt x="9572276" y="5182158"/>
                </a:cubicBezTo>
                <a:cubicBezTo>
                  <a:pt x="9580663" y="5015187"/>
                  <a:pt x="9527825" y="4832888"/>
                  <a:pt x="9413761" y="4635262"/>
                </a:cubicBezTo>
                <a:cubicBezTo>
                  <a:pt x="9310019" y="4455521"/>
                  <a:pt x="9184277" y="4328414"/>
                  <a:pt x="9036535" y="4253941"/>
                </a:cubicBezTo>
                <a:cubicBezTo>
                  <a:pt x="8956702" y="4213589"/>
                  <a:pt x="8879081" y="4193567"/>
                  <a:pt x="8803671" y="4193877"/>
                </a:cubicBezTo>
                <a:close/>
                <a:moveTo>
                  <a:pt x="3709634" y="4018942"/>
                </a:moveTo>
                <a:lnTo>
                  <a:pt x="3721967" y="4021490"/>
                </a:lnTo>
                <a:cubicBezTo>
                  <a:pt x="3740917" y="4030625"/>
                  <a:pt x="3756710" y="4044327"/>
                  <a:pt x="3769344" y="4062596"/>
                </a:cubicBezTo>
                <a:cubicBezTo>
                  <a:pt x="3786601" y="4087362"/>
                  <a:pt x="3795229" y="4138134"/>
                  <a:pt x="3795229" y="4214913"/>
                </a:cubicBezTo>
                <a:lnTo>
                  <a:pt x="3795229" y="4248977"/>
                </a:lnTo>
                <a:lnTo>
                  <a:pt x="3741700" y="4130923"/>
                </a:lnTo>
                <a:close/>
                <a:moveTo>
                  <a:pt x="2499011" y="4015230"/>
                </a:moveTo>
                <a:cubicBezTo>
                  <a:pt x="2437910" y="4015230"/>
                  <a:pt x="2387918" y="4038794"/>
                  <a:pt x="2349034" y="4085923"/>
                </a:cubicBezTo>
                <a:cubicBezTo>
                  <a:pt x="2318174" y="4123751"/>
                  <a:pt x="2302744" y="4167469"/>
                  <a:pt x="2302744" y="4217078"/>
                </a:cubicBezTo>
                <a:cubicBezTo>
                  <a:pt x="2302744" y="4272269"/>
                  <a:pt x="2321723" y="4319552"/>
                  <a:pt x="2359681" y="4358930"/>
                </a:cubicBezTo>
                <a:cubicBezTo>
                  <a:pt x="2397639" y="4398307"/>
                  <a:pt x="2444082" y="4417996"/>
                  <a:pt x="2499011" y="4417996"/>
                </a:cubicBezTo>
                <a:cubicBezTo>
                  <a:pt x="2553319" y="4417996"/>
                  <a:pt x="2599453" y="4398307"/>
                  <a:pt x="2637411" y="4358930"/>
                </a:cubicBezTo>
                <a:cubicBezTo>
                  <a:pt x="2675369" y="4319552"/>
                  <a:pt x="2694347" y="4272269"/>
                  <a:pt x="2694347" y="4217078"/>
                </a:cubicBezTo>
                <a:cubicBezTo>
                  <a:pt x="2694347" y="4161888"/>
                  <a:pt x="2675524" y="4114449"/>
                  <a:pt x="2637876" y="4074761"/>
                </a:cubicBezTo>
                <a:cubicBezTo>
                  <a:pt x="2600228" y="4035074"/>
                  <a:pt x="2553939" y="4015230"/>
                  <a:pt x="2499011" y="4015230"/>
                </a:cubicBezTo>
                <a:close/>
                <a:moveTo>
                  <a:pt x="1503760" y="3788267"/>
                </a:moveTo>
                <a:lnTo>
                  <a:pt x="1809788" y="3788267"/>
                </a:lnTo>
                <a:lnTo>
                  <a:pt x="1809788" y="4651470"/>
                </a:lnTo>
                <a:lnTo>
                  <a:pt x="1503760" y="4651470"/>
                </a:lnTo>
                <a:close/>
                <a:moveTo>
                  <a:pt x="2421225" y="3764082"/>
                </a:moveTo>
                <a:cubicBezTo>
                  <a:pt x="2483770" y="3764082"/>
                  <a:pt x="2539503" y="3776795"/>
                  <a:pt x="2588424" y="3802220"/>
                </a:cubicBezTo>
                <a:cubicBezTo>
                  <a:pt x="2617531" y="3817723"/>
                  <a:pt x="2647878" y="3843147"/>
                  <a:pt x="2679465" y="3878494"/>
                </a:cubicBezTo>
                <a:lnTo>
                  <a:pt x="2679465" y="3788267"/>
                </a:lnTo>
                <a:lnTo>
                  <a:pt x="2985493" y="3788267"/>
                </a:lnTo>
                <a:lnTo>
                  <a:pt x="2985493" y="4591939"/>
                </a:lnTo>
                <a:cubicBezTo>
                  <a:pt x="2985493" y="4667593"/>
                  <a:pt x="2980222" y="4728675"/>
                  <a:pt x="2969680" y="4775184"/>
                </a:cubicBezTo>
                <a:cubicBezTo>
                  <a:pt x="2952937" y="4849598"/>
                  <a:pt x="2909528" y="4916260"/>
                  <a:pt x="2839455" y="4975171"/>
                </a:cubicBezTo>
                <a:cubicBezTo>
                  <a:pt x="2750778" y="5049585"/>
                  <a:pt x="2632956" y="5086792"/>
                  <a:pt x="2485988" y="5086792"/>
                </a:cubicBezTo>
                <a:cubicBezTo>
                  <a:pt x="2332199" y="5086792"/>
                  <a:pt x="2209726" y="5046175"/>
                  <a:pt x="2118569" y="4964939"/>
                </a:cubicBezTo>
                <a:cubicBezTo>
                  <a:pt x="2057797" y="4910989"/>
                  <a:pt x="2019040" y="4854559"/>
                  <a:pt x="2002297" y="4795647"/>
                </a:cubicBezTo>
                <a:cubicBezTo>
                  <a:pt x="2000437" y="4789446"/>
                  <a:pt x="1997956" y="4776424"/>
                  <a:pt x="1994856" y="4756580"/>
                </a:cubicBezTo>
                <a:lnTo>
                  <a:pt x="2337160" y="4756580"/>
                </a:lnTo>
                <a:cubicBezTo>
                  <a:pt x="2347082" y="4784815"/>
                  <a:pt x="2360415" y="4805070"/>
                  <a:pt x="2377158" y="4817347"/>
                </a:cubicBezTo>
                <a:cubicBezTo>
                  <a:pt x="2404443" y="4837607"/>
                  <a:pt x="2439169" y="4847737"/>
                  <a:pt x="2481337" y="4847737"/>
                </a:cubicBezTo>
                <a:cubicBezTo>
                  <a:pt x="2552031" y="4847737"/>
                  <a:pt x="2606291" y="4822700"/>
                  <a:pt x="2644118" y="4772626"/>
                </a:cubicBezTo>
                <a:cubicBezTo>
                  <a:pt x="2667683" y="4741106"/>
                  <a:pt x="2679465" y="4695983"/>
                  <a:pt x="2679465" y="4637256"/>
                </a:cubicBezTo>
                <a:lnTo>
                  <a:pt x="2679465" y="4555662"/>
                </a:lnTo>
                <a:cubicBezTo>
                  <a:pt x="2642926" y="4589148"/>
                  <a:pt x="2612269" y="4612713"/>
                  <a:pt x="2587494" y="4626355"/>
                </a:cubicBezTo>
                <a:cubicBezTo>
                  <a:pt x="2536101" y="4654881"/>
                  <a:pt x="2475413" y="4669144"/>
                  <a:pt x="2405426" y="4669144"/>
                </a:cubicBezTo>
                <a:cubicBezTo>
                  <a:pt x="2317486" y="4669144"/>
                  <a:pt x="2238838" y="4646509"/>
                  <a:pt x="2169481" y="4601241"/>
                </a:cubicBezTo>
                <a:cubicBezTo>
                  <a:pt x="2098265" y="4554732"/>
                  <a:pt x="2047173" y="4491170"/>
                  <a:pt x="2016206" y="4410555"/>
                </a:cubicBezTo>
                <a:cubicBezTo>
                  <a:pt x="1995151" y="4355984"/>
                  <a:pt x="1984624" y="4296763"/>
                  <a:pt x="1984624" y="4232891"/>
                </a:cubicBezTo>
                <a:cubicBezTo>
                  <a:pt x="1984624" y="4091504"/>
                  <a:pt x="2029524" y="3976473"/>
                  <a:pt x="2119325" y="3887796"/>
                </a:cubicBezTo>
                <a:cubicBezTo>
                  <a:pt x="2202925" y="3805320"/>
                  <a:pt x="2303558" y="3764082"/>
                  <a:pt x="2421225" y="3764082"/>
                </a:cubicBezTo>
                <a:close/>
                <a:moveTo>
                  <a:pt x="11335503" y="3615338"/>
                </a:moveTo>
                <a:cubicBezTo>
                  <a:pt x="11359183" y="3612294"/>
                  <a:pt x="11383705" y="3614078"/>
                  <a:pt x="11409067" y="3620688"/>
                </a:cubicBezTo>
                <a:cubicBezTo>
                  <a:pt x="11459792" y="3633909"/>
                  <a:pt x="11498109" y="3662966"/>
                  <a:pt x="11524021" y="3707860"/>
                </a:cubicBezTo>
                <a:cubicBezTo>
                  <a:pt x="11549416" y="3751859"/>
                  <a:pt x="11555151" y="3799126"/>
                  <a:pt x="11541225" y="3849661"/>
                </a:cubicBezTo>
                <a:cubicBezTo>
                  <a:pt x="11527299" y="3900197"/>
                  <a:pt x="11498335" y="3938162"/>
                  <a:pt x="11454337" y="3963557"/>
                </a:cubicBezTo>
                <a:cubicBezTo>
                  <a:pt x="11410337" y="3988952"/>
                  <a:pt x="11362975" y="3995039"/>
                  <a:pt x="11312251" y="3981818"/>
                </a:cubicBezTo>
                <a:cubicBezTo>
                  <a:pt x="11261527" y="3968597"/>
                  <a:pt x="11223467" y="3939987"/>
                  <a:pt x="11198072" y="3895988"/>
                </a:cubicBezTo>
                <a:cubicBezTo>
                  <a:pt x="11172161" y="3851095"/>
                  <a:pt x="11166168" y="3803380"/>
                  <a:pt x="11180095" y="3752845"/>
                </a:cubicBezTo>
                <a:cubicBezTo>
                  <a:pt x="11194021" y="3702310"/>
                  <a:pt x="11222983" y="3664345"/>
                  <a:pt x="11266982" y="3638949"/>
                </a:cubicBezTo>
                <a:cubicBezTo>
                  <a:pt x="11288981" y="3626252"/>
                  <a:pt x="11311822" y="3618381"/>
                  <a:pt x="11335503" y="3615338"/>
                </a:cubicBezTo>
                <a:close/>
                <a:moveTo>
                  <a:pt x="9931516" y="3563709"/>
                </a:moveTo>
                <a:cubicBezTo>
                  <a:pt x="9827889" y="3566443"/>
                  <a:pt x="9721179" y="3599494"/>
                  <a:pt x="9611387" y="3662863"/>
                </a:cubicBezTo>
                <a:cubicBezTo>
                  <a:pt x="9524800" y="3712839"/>
                  <a:pt x="9445969" y="3772122"/>
                  <a:pt x="9374895" y="3840712"/>
                </a:cubicBezTo>
                <a:lnTo>
                  <a:pt x="9531185" y="4111498"/>
                </a:lnTo>
                <a:cubicBezTo>
                  <a:pt x="9585073" y="4045823"/>
                  <a:pt x="9637056" y="3998534"/>
                  <a:pt x="9687133" y="3969631"/>
                </a:cubicBezTo>
                <a:cubicBezTo>
                  <a:pt x="9764932" y="3924728"/>
                  <a:pt x="9837839" y="3906463"/>
                  <a:pt x="9905854" y="3914835"/>
                </a:cubicBezTo>
                <a:cubicBezTo>
                  <a:pt x="9979365" y="3922402"/>
                  <a:pt x="10035709" y="3960124"/>
                  <a:pt x="10074887" y="4028002"/>
                </a:cubicBezTo>
                <a:cubicBezTo>
                  <a:pt x="10115604" y="4098549"/>
                  <a:pt x="10128563" y="4192261"/>
                  <a:pt x="10113765" y="4309137"/>
                </a:cubicBezTo>
                <a:lnTo>
                  <a:pt x="10005853" y="5132186"/>
                </a:lnTo>
                <a:lnTo>
                  <a:pt x="10015144" y="5148282"/>
                </a:lnTo>
                <a:lnTo>
                  <a:pt x="10815932" y="4686089"/>
                </a:lnTo>
                <a:lnTo>
                  <a:pt x="10777477" y="4322034"/>
                </a:lnTo>
                <a:lnTo>
                  <a:pt x="10391167" y="4545002"/>
                </a:lnTo>
                <a:lnTo>
                  <a:pt x="10419113" y="4168969"/>
                </a:lnTo>
                <a:cubicBezTo>
                  <a:pt x="10430185" y="4022914"/>
                  <a:pt x="10404193" y="3895261"/>
                  <a:pt x="10341136" y="3786010"/>
                </a:cubicBezTo>
                <a:cubicBezTo>
                  <a:pt x="10271886" y="3666029"/>
                  <a:pt x="10169546" y="3594386"/>
                  <a:pt x="10034116" y="3571082"/>
                </a:cubicBezTo>
                <a:cubicBezTo>
                  <a:pt x="10000258" y="3565256"/>
                  <a:pt x="9966059" y="3562798"/>
                  <a:pt x="9931516" y="3563709"/>
                </a:cubicBezTo>
                <a:close/>
                <a:moveTo>
                  <a:pt x="4340387" y="3528748"/>
                </a:moveTo>
                <a:lnTo>
                  <a:pt x="4340387" y="3788267"/>
                </a:lnTo>
                <a:lnTo>
                  <a:pt x="4239928" y="3788267"/>
                </a:lnTo>
                <a:lnTo>
                  <a:pt x="4239928" y="4038484"/>
                </a:lnTo>
                <a:lnTo>
                  <a:pt x="4340387" y="4038484"/>
                </a:lnTo>
                <a:lnTo>
                  <a:pt x="4340387" y="4651470"/>
                </a:lnTo>
                <a:lnTo>
                  <a:pt x="4646415" y="4651470"/>
                </a:lnTo>
                <a:lnTo>
                  <a:pt x="4646415" y="4038484"/>
                </a:lnTo>
                <a:lnTo>
                  <a:pt x="4820357" y="4038484"/>
                </a:lnTo>
                <a:lnTo>
                  <a:pt x="4820357" y="3788267"/>
                </a:lnTo>
                <a:lnTo>
                  <a:pt x="4646415" y="3788267"/>
                </a:lnTo>
                <a:lnTo>
                  <a:pt x="4646415" y="3528748"/>
                </a:lnTo>
                <a:close/>
                <a:moveTo>
                  <a:pt x="0" y="3381780"/>
                </a:moveTo>
                <a:lnTo>
                  <a:pt x="330213" y="3381780"/>
                </a:lnTo>
                <a:lnTo>
                  <a:pt x="937618" y="4158477"/>
                </a:lnTo>
                <a:lnTo>
                  <a:pt x="937618" y="3381780"/>
                </a:lnTo>
                <a:lnTo>
                  <a:pt x="1267830" y="3381780"/>
                </a:lnTo>
                <a:lnTo>
                  <a:pt x="1267830" y="4651470"/>
                </a:lnTo>
                <a:lnTo>
                  <a:pt x="937618" y="4651470"/>
                </a:lnTo>
                <a:lnTo>
                  <a:pt x="330213" y="3873843"/>
                </a:lnTo>
                <a:lnTo>
                  <a:pt x="330213" y="4651470"/>
                </a:lnTo>
                <a:lnTo>
                  <a:pt x="0" y="4651470"/>
                </a:lnTo>
                <a:close/>
                <a:moveTo>
                  <a:pt x="1656774" y="3285972"/>
                </a:moveTo>
                <a:cubicBezTo>
                  <a:pt x="1704397" y="3285972"/>
                  <a:pt x="1744906" y="3302514"/>
                  <a:pt x="1778300" y="3335598"/>
                </a:cubicBezTo>
                <a:cubicBezTo>
                  <a:pt x="1811694" y="3368683"/>
                  <a:pt x="1828391" y="3409036"/>
                  <a:pt x="1828391" y="3456659"/>
                </a:cubicBezTo>
                <a:cubicBezTo>
                  <a:pt x="1828391" y="3504903"/>
                  <a:pt x="1811849" y="3545566"/>
                  <a:pt x="1778765" y="3578650"/>
                </a:cubicBezTo>
                <a:cubicBezTo>
                  <a:pt x="1745680" y="3611735"/>
                  <a:pt x="1705017" y="3628277"/>
                  <a:pt x="1656774" y="3628277"/>
                </a:cubicBezTo>
                <a:cubicBezTo>
                  <a:pt x="1609151" y="3628277"/>
                  <a:pt x="1568797" y="3611580"/>
                  <a:pt x="1535713" y="3578185"/>
                </a:cubicBezTo>
                <a:cubicBezTo>
                  <a:pt x="1502629" y="3544791"/>
                  <a:pt x="1486087" y="3504282"/>
                  <a:pt x="1486087" y="3456659"/>
                </a:cubicBezTo>
                <a:cubicBezTo>
                  <a:pt x="1486087" y="3409036"/>
                  <a:pt x="1502629" y="3368683"/>
                  <a:pt x="1535713" y="3335598"/>
                </a:cubicBezTo>
                <a:cubicBezTo>
                  <a:pt x="1568797" y="3302514"/>
                  <a:pt x="1609151" y="3285972"/>
                  <a:pt x="1656774" y="3285972"/>
                </a:cubicBezTo>
                <a:close/>
                <a:moveTo>
                  <a:pt x="3190615" y="3254346"/>
                </a:moveTo>
                <a:lnTo>
                  <a:pt x="3496643" y="3254346"/>
                </a:lnTo>
                <a:lnTo>
                  <a:pt x="3496643" y="3897098"/>
                </a:lnTo>
                <a:cubicBezTo>
                  <a:pt x="3531931" y="3856170"/>
                  <a:pt x="3564439" y="3827334"/>
                  <a:pt x="3594166" y="3810591"/>
                </a:cubicBezTo>
                <a:lnTo>
                  <a:pt x="3669144" y="3781872"/>
                </a:lnTo>
                <a:lnTo>
                  <a:pt x="3683657" y="3928225"/>
                </a:lnTo>
                <a:lnTo>
                  <a:pt x="3709634" y="4018942"/>
                </a:lnTo>
                <a:lnTo>
                  <a:pt x="3655645" y="4007789"/>
                </a:lnTo>
                <a:cubicBezTo>
                  <a:pt x="3608807" y="4007789"/>
                  <a:pt x="3569981" y="4023519"/>
                  <a:pt x="3539169" y="4054980"/>
                </a:cubicBezTo>
                <a:cubicBezTo>
                  <a:pt x="3510819" y="4083981"/>
                  <a:pt x="3496643" y="4128711"/>
                  <a:pt x="3496643" y="4189173"/>
                </a:cubicBezTo>
                <a:lnTo>
                  <a:pt x="3496643" y="4651470"/>
                </a:lnTo>
                <a:lnTo>
                  <a:pt x="3190615" y="4651470"/>
                </a:lnTo>
                <a:close/>
                <a:moveTo>
                  <a:pt x="11261367" y="2758821"/>
                </a:moveTo>
                <a:lnTo>
                  <a:pt x="10912909" y="2959942"/>
                </a:lnTo>
                <a:lnTo>
                  <a:pt x="10837403" y="3432689"/>
                </a:lnTo>
                <a:cubicBezTo>
                  <a:pt x="10813903" y="3579771"/>
                  <a:pt x="10804911" y="3695234"/>
                  <a:pt x="10810423" y="3779077"/>
                </a:cubicBezTo>
                <a:cubicBezTo>
                  <a:pt x="10817157" y="3875330"/>
                  <a:pt x="10844007" y="3964144"/>
                  <a:pt x="10890974" y="4045520"/>
                </a:cubicBezTo>
                <a:cubicBezTo>
                  <a:pt x="10974587" y="4190386"/>
                  <a:pt x="11085745" y="4281205"/>
                  <a:pt x="11224451" y="4317977"/>
                </a:cubicBezTo>
                <a:cubicBezTo>
                  <a:pt x="11357905" y="4353011"/>
                  <a:pt x="11489011" y="4333371"/>
                  <a:pt x="11617766" y="4259057"/>
                </a:cubicBezTo>
                <a:cubicBezTo>
                  <a:pt x="11749191" y="4183202"/>
                  <a:pt x="11834041" y="4079307"/>
                  <a:pt x="11872317" y="3947371"/>
                </a:cubicBezTo>
                <a:cubicBezTo>
                  <a:pt x="11911039" y="3806815"/>
                  <a:pt x="11887755" y="3662651"/>
                  <a:pt x="11802464" y="3514878"/>
                </a:cubicBezTo>
                <a:cubicBezTo>
                  <a:pt x="11731649" y="3392187"/>
                  <a:pt x="11632769" y="3318524"/>
                  <a:pt x="11505821" y="3293892"/>
                </a:cubicBezTo>
                <a:cubicBezTo>
                  <a:pt x="11400101" y="3273733"/>
                  <a:pt x="11287269" y="3288713"/>
                  <a:pt x="11167327" y="3338828"/>
                </a:cubicBezTo>
                <a:close/>
                <a:moveTo>
                  <a:pt x="4565506" y="2383614"/>
                </a:moveTo>
                <a:cubicBezTo>
                  <a:pt x="4505024" y="2383614"/>
                  <a:pt x="4455342" y="2406452"/>
                  <a:pt x="4416459" y="2452127"/>
                </a:cubicBezTo>
                <a:cubicBezTo>
                  <a:pt x="4384978" y="2489150"/>
                  <a:pt x="4369238" y="2531424"/>
                  <a:pt x="4369238" y="2578951"/>
                </a:cubicBezTo>
                <a:cubicBezTo>
                  <a:pt x="4369238" y="2626477"/>
                  <a:pt x="4384978" y="2668751"/>
                  <a:pt x="4416459" y="2705774"/>
                </a:cubicBezTo>
                <a:cubicBezTo>
                  <a:pt x="4454722" y="2751450"/>
                  <a:pt x="4504404" y="2774288"/>
                  <a:pt x="4565506" y="2774288"/>
                </a:cubicBezTo>
                <a:cubicBezTo>
                  <a:pt x="4620434" y="2774288"/>
                  <a:pt x="4666877" y="2755464"/>
                  <a:pt x="4704835" y="2717816"/>
                </a:cubicBezTo>
                <a:cubicBezTo>
                  <a:pt x="4742793" y="2680168"/>
                  <a:pt x="4761772" y="2633879"/>
                  <a:pt x="4761772" y="2578951"/>
                </a:cubicBezTo>
                <a:cubicBezTo>
                  <a:pt x="4761772" y="2524642"/>
                  <a:pt x="4742638" y="2478509"/>
                  <a:pt x="4704371" y="2440551"/>
                </a:cubicBezTo>
                <a:cubicBezTo>
                  <a:pt x="4666102" y="2402593"/>
                  <a:pt x="4619814" y="2383614"/>
                  <a:pt x="4565506" y="2383614"/>
                </a:cubicBezTo>
                <a:close/>
                <a:moveTo>
                  <a:pt x="7858029" y="2147349"/>
                </a:moveTo>
                <a:lnTo>
                  <a:pt x="8274747" y="2892420"/>
                </a:lnTo>
                <a:lnTo>
                  <a:pt x="7981742" y="3442154"/>
                </a:lnTo>
                <a:lnTo>
                  <a:pt x="8324047" y="3442154"/>
                </a:lnTo>
                <a:lnTo>
                  <a:pt x="9017028" y="2147349"/>
                </a:lnTo>
                <a:lnTo>
                  <a:pt x="8667281" y="2147349"/>
                </a:lnTo>
                <a:lnTo>
                  <a:pt x="8443109" y="2590113"/>
                </a:lnTo>
                <a:lnTo>
                  <a:pt x="8212425" y="2147349"/>
                </a:lnTo>
                <a:close/>
                <a:moveTo>
                  <a:pt x="6932579" y="2147349"/>
                </a:moveTo>
                <a:lnTo>
                  <a:pt x="6932579" y="3010552"/>
                </a:lnTo>
                <a:lnTo>
                  <a:pt x="7238607" y="3010552"/>
                </a:lnTo>
                <a:lnTo>
                  <a:pt x="7238607" y="2147349"/>
                </a:lnTo>
                <a:close/>
                <a:moveTo>
                  <a:pt x="5266634" y="2147349"/>
                </a:moveTo>
                <a:lnTo>
                  <a:pt x="5552101" y="2147349"/>
                </a:lnTo>
                <a:lnTo>
                  <a:pt x="5482392" y="2208213"/>
                </a:lnTo>
                <a:lnTo>
                  <a:pt x="5266634" y="2374100"/>
                </a:lnTo>
                <a:close/>
                <a:moveTo>
                  <a:pt x="4484013" y="2120374"/>
                </a:moveTo>
                <a:cubicBezTo>
                  <a:pt x="4545317" y="2120374"/>
                  <a:pt x="4602910" y="2133086"/>
                  <a:pt x="4656793" y="2158511"/>
                </a:cubicBezTo>
                <a:cubicBezTo>
                  <a:pt x="4687750" y="2173394"/>
                  <a:pt x="4719643" y="2197889"/>
                  <a:pt x="4752470" y="2231995"/>
                </a:cubicBezTo>
                <a:lnTo>
                  <a:pt x="4752470" y="2147349"/>
                </a:lnTo>
                <a:lnTo>
                  <a:pt x="5058498" y="2147349"/>
                </a:lnTo>
                <a:lnTo>
                  <a:pt x="5058498" y="2519555"/>
                </a:lnTo>
                <a:lnTo>
                  <a:pt x="4985158" y="2570138"/>
                </a:lnTo>
                <a:cubicBezTo>
                  <a:pt x="4809987" y="2687158"/>
                  <a:pt x="4630103" y="2802368"/>
                  <a:pt x="4459645" y="2921199"/>
                </a:cubicBezTo>
                <a:lnTo>
                  <a:pt x="4337043" y="3011414"/>
                </a:lnTo>
                <a:lnTo>
                  <a:pt x="4334910" y="3010814"/>
                </a:lnTo>
                <a:cubicBezTo>
                  <a:pt x="4287222" y="2992385"/>
                  <a:pt x="4242477" y="2964741"/>
                  <a:pt x="4200673" y="2927883"/>
                </a:cubicBezTo>
                <a:cubicBezTo>
                  <a:pt x="4100969" y="2839913"/>
                  <a:pt x="4051118" y="2723448"/>
                  <a:pt x="4051118" y="2578486"/>
                </a:cubicBezTo>
                <a:cubicBezTo>
                  <a:pt x="4051118" y="2431043"/>
                  <a:pt x="4102209" y="2313342"/>
                  <a:pt x="4204393" y="2225383"/>
                </a:cubicBezTo>
                <a:cubicBezTo>
                  <a:pt x="4285522" y="2155377"/>
                  <a:pt x="4378728" y="2120374"/>
                  <a:pt x="4484013" y="2120374"/>
                </a:cubicBezTo>
                <a:close/>
                <a:moveTo>
                  <a:pt x="3190445" y="1740862"/>
                </a:moveTo>
                <a:lnTo>
                  <a:pt x="3917842" y="1740862"/>
                </a:lnTo>
                <a:lnTo>
                  <a:pt x="3917842" y="2016194"/>
                </a:lnTo>
                <a:lnTo>
                  <a:pt x="3520657" y="2016194"/>
                </a:lnTo>
                <a:lnTo>
                  <a:pt x="3520657" y="2232925"/>
                </a:lnTo>
                <a:lnTo>
                  <a:pt x="3882496" y="2232925"/>
                </a:lnTo>
                <a:lnTo>
                  <a:pt x="3882496" y="2508257"/>
                </a:lnTo>
                <a:lnTo>
                  <a:pt x="3520657" y="2508257"/>
                </a:lnTo>
                <a:lnTo>
                  <a:pt x="3520657" y="3010552"/>
                </a:lnTo>
                <a:lnTo>
                  <a:pt x="3190445" y="3010552"/>
                </a:lnTo>
                <a:close/>
                <a:moveTo>
                  <a:pt x="7085593" y="1645054"/>
                </a:moveTo>
                <a:cubicBezTo>
                  <a:pt x="7037970" y="1645054"/>
                  <a:pt x="6997616" y="1661596"/>
                  <a:pt x="6964532" y="1694681"/>
                </a:cubicBezTo>
                <a:cubicBezTo>
                  <a:pt x="6931447" y="1727765"/>
                  <a:pt x="6914905" y="1768119"/>
                  <a:pt x="6914905" y="1815742"/>
                </a:cubicBezTo>
                <a:cubicBezTo>
                  <a:pt x="6914905" y="1863365"/>
                  <a:pt x="6931447" y="1903873"/>
                  <a:pt x="6964532" y="1937268"/>
                </a:cubicBezTo>
                <a:cubicBezTo>
                  <a:pt x="6997616" y="1970662"/>
                  <a:pt x="7037970" y="1987359"/>
                  <a:pt x="7085593" y="1987359"/>
                </a:cubicBezTo>
                <a:cubicBezTo>
                  <a:pt x="7133836" y="1987359"/>
                  <a:pt x="7174500" y="1970817"/>
                  <a:pt x="7207584" y="1937733"/>
                </a:cubicBezTo>
                <a:cubicBezTo>
                  <a:pt x="7240668" y="1904648"/>
                  <a:pt x="7257210" y="1863985"/>
                  <a:pt x="7257210" y="1815742"/>
                </a:cubicBezTo>
                <a:cubicBezTo>
                  <a:pt x="7257210" y="1768119"/>
                  <a:pt x="7240513" y="1727765"/>
                  <a:pt x="7207119" y="1694681"/>
                </a:cubicBezTo>
                <a:cubicBezTo>
                  <a:pt x="7173725" y="1661596"/>
                  <a:pt x="7133216" y="1645054"/>
                  <a:pt x="7085593" y="1645054"/>
                </a:cubicBezTo>
                <a:close/>
                <a:moveTo>
                  <a:pt x="7447859" y="1613428"/>
                </a:moveTo>
                <a:lnTo>
                  <a:pt x="7447859" y="3010552"/>
                </a:lnTo>
                <a:lnTo>
                  <a:pt x="7753887" y="3010552"/>
                </a:lnTo>
                <a:lnTo>
                  <a:pt x="7753887" y="1613428"/>
                </a:lnTo>
                <a:close/>
                <a:moveTo>
                  <a:pt x="6055461" y="1146138"/>
                </a:moveTo>
                <a:lnTo>
                  <a:pt x="6057832" y="1254246"/>
                </a:lnTo>
                <a:lnTo>
                  <a:pt x="6047239" y="1353796"/>
                </a:lnTo>
                <a:lnTo>
                  <a:pt x="6020115" y="1333398"/>
                </a:lnTo>
                <a:cubicBezTo>
                  <a:pt x="5995776" y="1309964"/>
                  <a:pt x="5973064" y="1282624"/>
                  <a:pt x="5951980" y="1251379"/>
                </a:cubicBezTo>
                <a:close/>
                <a:moveTo>
                  <a:pt x="10176763" y="771917"/>
                </a:moveTo>
                <a:cubicBezTo>
                  <a:pt x="10232313" y="771917"/>
                  <a:pt x="10279686" y="791385"/>
                  <a:pt x="10318884" y="830322"/>
                </a:cubicBezTo>
                <a:cubicBezTo>
                  <a:pt x="10358083" y="869258"/>
                  <a:pt x="10377681" y="916762"/>
                  <a:pt x="10377681" y="972835"/>
                </a:cubicBezTo>
                <a:cubicBezTo>
                  <a:pt x="10377681" y="1029527"/>
                  <a:pt x="10358237" y="1077341"/>
                  <a:pt x="10319349" y="1116278"/>
                </a:cubicBezTo>
                <a:cubicBezTo>
                  <a:pt x="10280461" y="1155214"/>
                  <a:pt x="10232933" y="1174683"/>
                  <a:pt x="10176763" y="1174683"/>
                </a:cubicBezTo>
                <a:cubicBezTo>
                  <a:pt x="10113802" y="1174683"/>
                  <a:pt x="10062570" y="1151007"/>
                  <a:pt x="10023067" y="1103655"/>
                </a:cubicBezTo>
                <a:cubicBezTo>
                  <a:pt x="9990966" y="1065654"/>
                  <a:pt x="9974915" y="1022047"/>
                  <a:pt x="9974915" y="972835"/>
                </a:cubicBezTo>
                <a:cubicBezTo>
                  <a:pt x="9974915" y="924243"/>
                  <a:pt x="9990966" y="880946"/>
                  <a:pt x="10023067" y="842944"/>
                </a:cubicBezTo>
                <a:cubicBezTo>
                  <a:pt x="10062570" y="795592"/>
                  <a:pt x="10113802" y="771917"/>
                  <a:pt x="10176763" y="771917"/>
                </a:cubicBezTo>
                <a:close/>
                <a:moveTo>
                  <a:pt x="9175931" y="541233"/>
                </a:moveTo>
                <a:lnTo>
                  <a:pt x="9175931" y="1404436"/>
                </a:lnTo>
                <a:lnTo>
                  <a:pt x="9481959" y="1404436"/>
                </a:lnTo>
                <a:lnTo>
                  <a:pt x="9481959" y="541233"/>
                </a:lnTo>
                <a:close/>
                <a:moveTo>
                  <a:pt x="6938487" y="541233"/>
                </a:moveTo>
                <a:lnTo>
                  <a:pt x="6938487" y="1089107"/>
                </a:lnTo>
                <a:cubicBezTo>
                  <a:pt x="6938487" y="1180264"/>
                  <a:pt x="6963292" y="1253748"/>
                  <a:pt x="7012901" y="1309558"/>
                </a:cubicBezTo>
                <a:cubicBezTo>
                  <a:pt x="7091036" y="1397615"/>
                  <a:pt x="7219710" y="1441643"/>
                  <a:pt x="7398924" y="1441643"/>
                </a:cubicBezTo>
                <a:cubicBezTo>
                  <a:pt x="7490081" y="1441643"/>
                  <a:pt x="7567286" y="1430791"/>
                  <a:pt x="7630538" y="1409087"/>
                </a:cubicBezTo>
                <a:cubicBezTo>
                  <a:pt x="7782466" y="1356377"/>
                  <a:pt x="7858431" y="1249717"/>
                  <a:pt x="7858431" y="1089107"/>
                </a:cubicBezTo>
                <a:lnTo>
                  <a:pt x="7858431" y="541233"/>
                </a:lnTo>
                <a:lnTo>
                  <a:pt x="7552403" y="541233"/>
                </a:lnTo>
                <a:lnTo>
                  <a:pt x="7552403" y="1030505"/>
                </a:lnTo>
                <a:cubicBezTo>
                  <a:pt x="7552403" y="1084456"/>
                  <a:pt x="7539458" y="1124143"/>
                  <a:pt x="7513568" y="1149568"/>
                </a:cubicBezTo>
                <a:cubicBezTo>
                  <a:pt x="7485828" y="1176853"/>
                  <a:pt x="7447613" y="1190496"/>
                  <a:pt x="7398924" y="1190496"/>
                </a:cubicBezTo>
                <a:cubicBezTo>
                  <a:pt x="7349615" y="1190496"/>
                  <a:pt x="7311090" y="1176853"/>
                  <a:pt x="7283350" y="1149568"/>
                </a:cubicBezTo>
                <a:cubicBezTo>
                  <a:pt x="7257460" y="1124143"/>
                  <a:pt x="7244515" y="1084456"/>
                  <a:pt x="7244515" y="1030505"/>
                </a:cubicBezTo>
                <a:lnTo>
                  <a:pt x="7244515" y="541233"/>
                </a:lnTo>
                <a:close/>
                <a:moveTo>
                  <a:pt x="11460343" y="529141"/>
                </a:moveTo>
                <a:cubicBezTo>
                  <a:pt x="11391693" y="529141"/>
                  <a:pt x="11332327" y="544024"/>
                  <a:pt x="11282243" y="573789"/>
                </a:cubicBezTo>
                <a:cubicBezTo>
                  <a:pt x="11245133" y="596113"/>
                  <a:pt x="11210499" y="632390"/>
                  <a:pt x="11178339" y="682620"/>
                </a:cubicBezTo>
                <a:lnTo>
                  <a:pt x="11178339" y="541233"/>
                </a:lnTo>
                <a:lnTo>
                  <a:pt x="10872311" y="541233"/>
                </a:lnTo>
                <a:lnTo>
                  <a:pt x="10872311" y="1404436"/>
                </a:lnTo>
                <a:lnTo>
                  <a:pt x="11178339" y="1404436"/>
                </a:lnTo>
                <a:lnTo>
                  <a:pt x="11178339" y="1035156"/>
                </a:lnTo>
                <a:cubicBezTo>
                  <a:pt x="11178339" y="984927"/>
                  <a:pt x="11183906" y="944929"/>
                  <a:pt x="11195039" y="915164"/>
                </a:cubicBezTo>
                <a:cubicBezTo>
                  <a:pt x="11224727" y="832688"/>
                  <a:pt x="11289660" y="791450"/>
                  <a:pt x="11389838" y="791450"/>
                </a:cubicBezTo>
                <a:cubicBezTo>
                  <a:pt x="11433750" y="791450"/>
                  <a:pt x="11477042" y="801682"/>
                  <a:pt x="11519714" y="822146"/>
                </a:cubicBezTo>
                <a:lnTo>
                  <a:pt x="11519714" y="531917"/>
                </a:lnTo>
                <a:cubicBezTo>
                  <a:pt x="11496217" y="530066"/>
                  <a:pt x="11476427" y="529141"/>
                  <a:pt x="11460343" y="529141"/>
                </a:cubicBezTo>
                <a:close/>
                <a:moveTo>
                  <a:pt x="8647096" y="522630"/>
                </a:moveTo>
                <a:cubicBezTo>
                  <a:pt x="8574649" y="522630"/>
                  <a:pt x="8514279" y="536272"/>
                  <a:pt x="8465988" y="563557"/>
                </a:cubicBezTo>
                <a:cubicBezTo>
                  <a:pt x="8436261" y="580300"/>
                  <a:pt x="8403753" y="609136"/>
                  <a:pt x="8368465" y="650064"/>
                </a:cubicBezTo>
                <a:lnTo>
                  <a:pt x="8368465" y="541233"/>
                </a:lnTo>
                <a:lnTo>
                  <a:pt x="8062437" y="541233"/>
                </a:lnTo>
                <a:lnTo>
                  <a:pt x="8062437" y="1404436"/>
                </a:lnTo>
                <a:lnTo>
                  <a:pt x="8368465" y="1404436"/>
                </a:lnTo>
                <a:lnTo>
                  <a:pt x="8368465" y="942139"/>
                </a:lnTo>
                <a:cubicBezTo>
                  <a:pt x="8368465" y="881677"/>
                  <a:pt x="8382640" y="837257"/>
                  <a:pt x="8410991" y="808877"/>
                </a:cubicBezTo>
                <a:cubicBezTo>
                  <a:pt x="8442423" y="777415"/>
                  <a:pt x="8481249" y="761685"/>
                  <a:pt x="8527467" y="761685"/>
                </a:cubicBezTo>
                <a:cubicBezTo>
                  <a:pt x="8577996" y="761685"/>
                  <a:pt x="8615896" y="779954"/>
                  <a:pt x="8641166" y="816492"/>
                </a:cubicBezTo>
                <a:cubicBezTo>
                  <a:pt x="8658423" y="841258"/>
                  <a:pt x="8667051" y="891720"/>
                  <a:pt x="8667051" y="967879"/>
                </a:cubicBezTo>
                <a:lnTo>
                  <a:pt x="8667051" y="1404436"/>
                </a:lnTo>
                <a:lnTo>
                  <a:pt x="8973079" y="1404436"/>
                </a:lnTo>
                <a:lnTo>
                  <a:pt x="8973079" y="854702"/>
                </a:lnTo>
                <a:cubicBezTo>
                  <a:pt x="8973079" y="740601"/>
                  <a:pt x="8939956" y="655024"/>
                  <a:pt x="8873710" y="597974"/>
                </a:cubicBezTo>
                <a:cubicBezTo>
                  <a:pt x="8815506" y="547744"/>
                  <a:pt x="8739968" y="522630"/>
                  <a:pt x="8647096" y="522630"/>
                </a:cubicBezTo>
                <a:close/>
                <a:moveTo>
                  <a:pt x="10186065" y="509607"/>
                </a:moveTo>
                <a:cubicBezTo>
                  <a:pt x="10008712" y="509607"/>
                  <a:pt x="9871976" y="562007"/>
                  <a:pt x="9775858" y="666807"/>
                </a:cubicBezTo>
                <a:cubicBezTo>
                  <a:pt x="9696483" y="753623"/>
                  <a:pt x="9656795" y="853152"/>
                  <a:pt x="9656795" y="965393"/>
                </a:cubicBezTo>
                <a:cubicBezTo>
                  <a:pt x="9656795" y="1090037"/>
                  <a:pt x="9696173" y="1195147"/>
                  <a:pt x="9774927" y="1280723"/>
                </a:cubicBezTo>
                <a:cubicBezTo>
                  <a:pt x="9870425" y="1384903"/>
                  <a:pt x="10004371" y="1436992"/>
                  <a:pt x="10176763" y="1436992"/>
                </a:cubicBezTo>
                <a:cubicBezTo>
                  <a:pt x="10348536" y="1436992"/>
                  <a:pt x="10482171" y="1384903"/>
                  <a:pt x="10577669" y="1280723"/>
                </a:cubicBezTo>
                <a:cubicBezTo>
                  <a:pt x="10656424" y="1195147"/>
                  <a:pt x="10695801" y="1092517"/>
                  <a:pt x="10695801" y="972835"/>
                </a:cubicBezTo>
                <a:cubicBezTo>
                  <a:pt x="10695801" y="854392"/>
                  <a:pt x="10656114" y="752383"/>
                  <a:pt x="10576739" y="666807"/>
                </a:cubicBezTo>
                <a:cubicBezTo>
                  <a:pt x="10479381" y="562007"/>
                  <a:pt x="10349156" y="509607"/>
                  <a:pt x="10186065" y="509607"/>
                </a:cubicBezTo>
                <a:close/>
                <a:moveTo>
                  <a:pt x="9328945" y="38938"/>
                </a:moveTo>
                <a:cubicBezTo>
                  <a:pt x="9281322" y="38938"/>
                  <a:pt x="9240969" y="55480"/>
                  <a:pt x="9207885" y="88564"/>
                </a:cubicBezTo>
                <a:cubicBezTo>
                  <a:pt x="9174800" y="121649"/>
                  <a:pt x="9158258" y="162002"/>
                  <a:pt x="9158258" y="209625"/>
                </a:cubicBezTo>
                <a:cubicBezTo>
                  <a:pt x="9158258" y="257248"/>
                  <a:pt x="9174800" y="297757"/>
                  <a:pt x="9207885" y="331151"/>
                </a:cubicBezTo>
                <a:cubicBezTo>
                  <a:pt x="9240969" y="364546"/>
                  <a:pt x="9281322" y="381243"/>
                  <a:pt x="9328945" y="381243"/>
                </a:cubicBezTo>
                <a:cubicBezTo>
                  <a:pt x="9377189" y="381243"/>
                  <a:pt x="9417852" y="364701"/>
                  <a:pt x="9450937" y="331616"/>
                </a:cubicBezTo>
                <a:cubicBezTo>
                  <a:pt x="9484021" y="298532"/>
                  <a:pt x="9500563" y="257869"/>
                  <a:pt x="9500563" y="209625"/>
                </a:cubicBezTo>
                <a:cubicBezTo>
                  <a:pt x="9500563" y="162002"/>
                  <a:pt x="9483866" y="121649"/>
                  <a:pt x="9450471" y="88564"/>
                </a:cubicBezTo>
                <a:cubicBezTo>
                  <a:pt x="9417077" y="55480"/>
                  <a:pt x="9376569" y="38938"/>
                  <a:pt x="9328945" y="38938"/>
                </a:cubicBezTo>
                <a:close/>
                <a:moveTo>
                  <a:pt x="5491917" y="0"/>
                </a:moveTo>
                <a:lnTo>
                  <a:pt x="11943517" y="0"/>
                </a:lnTo>
                <a:lnTo>
                  <a:pt x="11943517" y="6858000"/>
                </a:lnTo>
                <a:lnTo>
                  <a:pt x="5491917" y="6858000"/>
                </a:lnTo>
                <a:cubicBezTo>
                  <a:pt x="5491917" y="6089650"/>
                  <a:pt x="4627524" y="5423347"/>
                  <a:pt x="4087278" y="4718776"/>
                </a:cubicBezTo>
                <a:lnTo>
                  <a:pt x="4039063" y="4651470"/>
                </a:lnTo>
                <a:lnTo>
                  <a:pt x="4101257" y="4651470"/>
                </a:lnTo>
                <a:lnTo>
                  <a:pt x="4101257" y="4101736"/>
                </a:lnTo>
                <a:cubicBezTo>
                  <a:pt x="4101257" y="3987635"/>
                  <a:pt x="4068134" y="3902059"/>
                  <a:pt x="4001888" y="3845008"/>
                </a:cubicBezTo>
                <a:cubicBezTo>
                  <a:pt x="3942444" y="3794158"/>
                  <a:pt x="3866906" y="3768733"/>
                  <a:pt x="3775274" y="3768733"/>
                </a:cubicBezTo>
                <a:cubicBezTo>
                  <a:pt x="3739361" y="3768733"/>
                  <a:pt x="3706311" y="3772222"/>
                  <a:pt x="3676127" y="3779198"/>
                </a:cubicBezTo>
                <a:lnTo>
                  <a:pt x="3669144" y="3781872"/>
                </a:lnTo>
                <a:lnTo>
                  <a:pt x="3663118" y="3721100"/>
                </a:lnTo>
                <a:cubicBezTo>
                  <a:pt x="3777417" y="3488531"/>
                  <a:pt x="3976549" y="3288556"/>
                  <a:pt x="4212795" y="3102840"/>
                </a:cubicBezTo>
                <a:lnTo>
                  <a:pt x="4337043" y="3011414"/>
                </a:lnTo>
                <a:lnTo>
                  <a:pt x="4408643" y="3031546"/>
                </a:lnTo>
                <a:cubicBezTo>
                  <a:pt x="4433957" y="3036154"/>
                  <a:pt x="4460006" y="3038458"/>
                  <a:pt x="4486789" y="3038458"/>
                </a:cubicBezTo>
                <a:cubicBezTo>
                  <a:pt x="4553054" y="3038458"/>
                  <a:pt x="4612198" y="3023885"/>
                  <a:pt x="4664221" y="2994739"/>
                </a:cubicBezTo>
                <a:cubicBezTo>
                  <a:pt x="4693946" y="2977996"/>
                  <a:pt x="4723363" y="2951331"/>
                  <a:pt x="4752470" y="2914744"/>
                </a:cubicBezTo>
                <a:lnTo>
                  <a:pt x="4752470" y="3010552"/>
                </a:lnTo>
                <a:lnTo>
                  <a:pt x="5058498" y="3010552"/>
                </a:lnTo>
                <a:lnTo>
                  <a:pt x="5058498" y="2519555"/>
                </a:lnTo>
                <a:lnTo>
                  <a:pt x="5242612" y="2392570"/>
                </a:lnTo>
                <a:lnTo>
                  <a:pt x="5266634" y="2374100"/>
                </a:lnTo>
                <a:lnTo>
                  <a:pt x="5266634" y="3010552"/>
                </a:lnTo>
                <a:lnTo>
                  <a:pt x="5572663" y="3010552"/>
                </a:lnTo>
                <a:lnTo>
                  <a:pt x="5572663" y="2584227"/>
                </a:lnTo>
                <a:cubicBezTo>
                  <a:pt x="5572663" y="2542737"/>
                  <a:pt x="5574832" y="2510072"/>
                  <a:pt x="5579173" y="2486231"/>
                </a:cubicBezTo>
                <a:cubicBezTo>
                  <a:pt x="5583514" y="2462391"/>
                  <a:pt x="5590645" y="2443659"/>
                  <a:pt x="5600567" y="2430035"/>
                </a:cubicBezTo>
                <a:cubicBezTo>
                  <a:pt x="5627232" y="2391646"/>
                  <a:pt x="5664439" y="2372452"/>
                  <a:pt x="5712188" y="2372452"/>
                </a:cubicBezTo>
                <a:cubicBezTo>
                  <a:pt x="5763658" y="2372452"/>
                  <a:pt x="5801795" y="2394742"/>
                  <a:pt x="5826600" y="2439323"/>
                </a:cubicBezTo>
                <a:cubicBezTo>
                  <a:pt x="5839002" y="2461618"/>
                  <a:pt x="5845203" y="2509919"/>
                  <a:pt x="5845203" y="2584227"/>
                </a:cubicBezTo>
                <a:lnTo>
                  <a:pt x="5845203" y="3010552"/>
                </a:lnTo>
                <a:lnTo>
                  <a:pt x="6151231" y="3010552"/>
                </a:lnTo>
                <a:lnTo>
                  <a:pt x="6151231" y="2584227"/>
                </a:lnTo>
                <a:cubicBezTo>
                  <a:pt x="6151231" y="2517351"/>
                  <a:pt x="6160843" y="2468429"/>
                  <a:pt x="6180066" y="2437462"/>
                </a:cubicBezTo>
                <a:cubicBezTo>
                  <a:pt x="6207352" y="2393502"/>
                  <a:pt x="6246419" y="2371522"/>
                  <a:pt x="6297269" y="2371522"/>
                </a:cubicBezTo>
                <a:cubicBezTo>
                  <a:pt x="6343157" y="2371522"/>
                  <a:pt x="6377574" y="2391646"/>
                  <a:pt x="6400518" y="2431896"/>
                </a:cubicBezTo>
                <a:cubicBezTo>
                  <a:pt x="6416021" y="2459142"/>
                  <a:pt x="6423773" y="2509919"/>
                  <a:pt x="6423773" y="2584227"/>
                </a:cubicBezTo>
                <a:lnTo>
                  <a:pt x="6423773" y="3010552"/>
                </a:lnTo>
                <a:lnTo>
                  <a:pt x="6729800" y="3010552"/>
                </a:lnTo>
                <a:lnTo>
                  <a:pt x="6729800" y="2449656"/>
                </a:lnTo>
                <a:cubicBezTo>
                  <a:pt x="6729800" y="2396946"/>
                  <a:pt x="6724830" y="2352918"/>
                  <a:pt x="6714888" y="2317571"/>
                </a:cubicBezTo>
                <a:cubicBezTo>
                  <a:pt x="6698126" y="2259280"/>
                  <a:pt x="6662726" y="2213082"/>
                  <a:pt x="6608689" y="2178975"/>
                </a:cubicBezTo>
                <a:cubicBezTo>
                  <a:pt x="6558372" y="2147969"/>
                  <a:pt x="6500919" y="2132466"/>
                  <a:pt x="6436330" y="2132466"/>
                </a:cubicBezTo>
                <a:cubicBezTo>
                  <a:pt x="6357449" y="2132466"/>
                  <a:pt x="6287265" y="2156031"/>
                  <a:pt x="6225776" y="2203160"/>
                </a:cubicBezTo>
                <a:cubicBezTo>
                  <a:pt x="6196582" y="2225484"/>
                  <a:pt x="6170183" y="2255870"/>
                  <a:pt x="6146580" y="2294317"/>
                </a:cubicBezTo>
                <a:cubicBezTo>
                  <a:pt x="6120497" y="2253389"/>
                  <a:pt x="6093168" y="2221763"/>
                  <a:pt x="6064594" y="2199439"/>
                </a:cubicBezTo>
                <a:cubicBezTo>
                  <a:pt x="6008067" y="2155411"/>
                  <a:pt x="5937257" y="2133397"/>
                  <a:pt x="5852165" y="2133397"/>
                </a:cubicBezTo>
                <a:cubicBezTo>
                  <a:pt x="5785706" y="2133397"/>
                  <a:pt x="5725458" y="2147969"/>
                  <a:pt x="5671420" y="2177115"/>
                </a:cubicBezTo>
                <a:cubicBezTo>
                  <a:pt x="5641606" y="2193238"/>
                  <a:pt x="5608687" y="2218663"/>
                  <a:pt x="5572663" y="2253389"/>
                </a:cubicBezTo>
                <a:lnTo>
                  <a:pt x="5572663" y="2147349"/>
                </a:lnTo>
                <a:lnTo>
                  <a:pt x="5552101" y="2147349"/>
                </a:lnTo>
                <a:lnTo>
                  <a:pt x="5592341" y="2112215"/>
                </a:lnTo>
                <a:cubicBezTo>
                  <a:pt x="5824156" y="1898876"/>
                  <a:pt x="5995716" y="1662386"/>
                  <a:pt x="6044583" y="1378757"/>
                </a:cubicBezTo>
                <a:lnTo>
                  <a:pt x="6047239" y="1353796"/>
                </a:lnTo>
                <a:lnTo>
                  <a:pt x="6098018" y="1391984"/>
                </a:lnTo>
                <a:cubicBezTo>
                  <a:pt x="6153208" y="1423230"/>
                  <a:pt x="6214910" y="1438853"/>
                  <a:pt x="6283122" y="1438853"/>
                </a:cubicBezTo>
                <a:cubicBezTo>
                  <a:pt x="6398464" y="1438853"/>
                  <a:pt x="6496133" y="1402266"/>
                  <a:pt x="6576128" y="1329092"/>
                </a:cubicBezTo>
                <a:cubicBezTo>
                  <a:pt x="6638139" y="1272661"/>
                  <a:pt x="6675657" y="1209409"/>
                  <a:pt x="6688679" y="1139336"/>
                </a:cubicBezTo>
                <a:cubicBezTo>
                  <a:pt x="6694880" y="1106470"/>
                  <a:pt x="6697981" y="1064302"/>
                  <a:pt x="6697981" y="1012832"/>
                </a:cubicBezTo>
                <a:lnTo>
                  <a:pt x="6697981" y="134746"/>
                </a:lnTo>
                <a:lnTo>
                  <a:pt x="6367768" y="134746"/>
                </a:lnTo>
                <a:lnTo>
                  <a:pt x="6367768" y="938215"/>
                </a:lnTo>
                <a:lnTo>
                  <a:pt x="6368699" y="1008050"/>
                </a:lnTo>
                <a:cubicBezTo>
                  <a:pt x="6369939" y="1106116"/>
                  <a:pt x="6339006" y="1155149"/>
                  <a:pt x="6275899" y="1155149"/>
                </a:cubicBezTo>
                <a:cubicBezTo>
                  <a:pt x="6214033" y="1155149"/>
                  <a:pt x="6178148" y="1113911"/>
                  <a:pt x="6168246" y="1031436"/>
                </a:cubicBezTo>
                <a:lnTo>
                  <a:pt x="6055461" y="1146138"/>
                </a:lnTo>
                <a:lnTo>
                  <a:pt x="6054966" y="1123542"/>
                </a:lnTo>
                <a:cubicBezTo>
                  <a:pt x="6028626" y="811018"/>
                  <a:pt x="5861755" y="444500"/>
                  <a:pt x="54919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43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2C34F-2332-4D22-AFB6-51CBB9335318}"/>
              </a:ext>
            </a:extLst>
          </p:cNvPr>
          <p:cNvCxnSpPr>
            <a:cxnSpLocks/>
          </p:cNvCxnSpPr>
          <p:nvPr/>
        </p:nvCxnSpPr>
        <p:spPr>
          <a:xfrm>
            <a:off x="8474009" y="114300"/>
            <a:ext cx="0" cy="652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2189C7-7B1D-4E12-B653-76A34BACCE09}"/>
              </a:ext>
            </a:extLst>
          </p:cNvPr>
          <p:cNvSpPr/>
          <p:nvPr/>
        </p:nvSpPr>
        <p:spPr>
          <a:xfrm>
            <a:off x="8193520" y="5469118"/>
            <a:ext cx="559464" cy="5110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FD805-01FB-40B1-81EF-7D819A0A8036}"/>
              </a:ext>
            </a:extLst>
          </p:cNvPr>
          <p:cNvSpPr/>
          <p:nvPr/>
        </p:nvSpPr>
        <p:spPr>
          <a:xfrm>
            <a:off x="8323940" y="28575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50EAF-AD34-4470-A4D4-993099564229}"/>
              </a:ext>
            </a:extLst>
          </p:cNvPr>
          <p:cNvSpPr/>
          <p:nvPr/>
        </p:nvSpPr>
        <p:spPr>
          <a:xfrm>
            <a:off x="8303203" y="170410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0DF4C2-E982-4C31-B93C-B202AED5C0C7}"/>
              </a:ext>
            </a:extLst>
          </p:cNvPr>
          <p:cNvSpPr/>
          <p:nvPr/>
        </p:nvSpPr>
        <p:spPr>
          <a:xfrm>
            <a:off x="8300864" y="3882262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930E-EA46-4138-8433-AE27402F8573}"/>
              </a:ext>
            </a:extLst>
          </p:cNvPr>
          <p:cNvSpPr txBox="1"/>
          <p:nvPr/>
        </p:nvSpPr>
        <p:spPr>
          <a:xfrm>
            <a:off x="8752984" y="114300"/>
            <a:ext cx="3669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Lunch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47BA0-84CC-4F1F-A5EC-F824FE0AE77E}"/>
              </a:ext>
            </a:extLst>
          </p:cNvPr>
          <p:cNvSpPr txBox="1"/>
          <p:nvPr/>
        </p:nvSpPr>
        <p:spPr>
          <a:xfrm>
            <a:off x="8705080" y="1412208"/>
            <a:ext cx="353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Junior Conferences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ECCE5-6A51-4250-9325-760DCEA2E3E3}"/>
              </a:ext>
            </a:extLst>
          </p:cNvPr>
          <p:cNvSpPr/>
          <p:nvPr/>
        </p:nvSpPr>
        <p:spPr>
          <a:xfrm>
            <a:off x="8303203" y="2833553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BCBDF-F3B7-4805-97AF-1FA022146B3E}"/>
              </a:ext>
            </a:extLst>
          </p:cNvPr>
          <p:cNvSpPr txBox="1"/>
          <p:nvPr/>
        </p:nvSpPr>
        <p:spPr>
          <a:xfrm>
            <a:off x="8705080" y="2532057"/>
            <a:ext cx="260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Family Night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1A092-39BE-4699-B9C8-DFB41850EC6C}"/>
              </a:ext>
            </a:extLst>
          </p:cNvPr>
          <p:cNvSpPr txBox="1"/>
          <p:nvPr/>
        </p:nvSpPr>
        <p:spPr>
          <a:xfrm>
            <a:off x="8689860" y="3715247"/>
            <a:ext cx="3502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D4691-69C9-4732-96AA-A60FD4D268EF}"/>
              </a:ext>
            </a:extLst>
          </p:cNvPr>
          <p:cNvSpPr txBox="1"/>
          <p:nvPr/>
        </p:nvSpPr>
        <p:spPr>
          <a:xfrm>
            <a:off x="8622509" y="5032122"/>
            <a:ext cx="3605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Senior Lunch Presentations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18968B8-CA88-450A-8126-603D1E987CE7}"/>
              </a:ext>
            </a:extLst>
          </p:cNvPr>
          <p:cNvSpPr/>
          <p:nvPr/>
        </p:nvSpPr>
        <p:spPr>
          <a:xfrm>
            <a:off x="5154561" y="4624350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DCA88-1270-4C71-867D-FA8F746244B3}"/>
              </a:ext>
            </a:extLst>
          </p:cNvPr>
          <p:cNvSpPr/>
          <p:nvPr/>
        </p:nvSpPr>
        <p:spPr>
          <a:xfrm>
            <a:off x="6369108" y="5389489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1F792C-83E1-4578-ABC1-EE77A4A62888}"/>
              </a:ext>
            </a:extLst>
          </p:cNvPr>
          <p:cNvSpPr/>
          <p:nvPr/>
        </p:nvSpPr>
        <p:spPr>
          <a:xfrm>
            <a:off x="5110299" y="1224582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556ABDE-93F8-4424-9F13-8C9C5C0CC653}"/>
              </a:ext>
            </a:extLst>
          </p:cNvPr>
          <p:cNvSpPr/>
          <p:nvPr/>
        </p:nvSpPr>
        <p:spPr>
          <a:xfrm>
            <a:off x="5185221" y="3048925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364C97-9348-496E-96E9-D62AE0B7990F}"/>
              </a:ext>
            </a:extLst>
          </p:cNvPr>
          <p:cNvSpPr/>
          <p:nvPr/>
        </p:nvSpPr>
        <p:spPr>
          <a:xfrm>
            <a:off x="5110299" y="5223273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E45E3-C1EA-4320-945B-4BAA532363E7}"/>
              </a:ext>
            </a:extLst>
          </p:cNvPr>
          <p:cNvSpPr/>
          <p:nvPr/>
        </p:nvSpPr>
        <p:spPr>
          <a:xfrm>
            <a:off x="583250" y="252519"/>
            <a:ext cx="6616698" cy="6417806"/>
          </a:xfrm>
          <a:prstGeom prst="round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641CA-7872-4AEE-8B46-A4DC8D72F126}"/>
              </a:ext>
            </a:extLst>
          </p:cNvPr>
          <p:cNvSpPr txBox="1"/>
          <p:nvPr/>
        </p:nvSpPr>
        <p:spPr>
          <a:xfrm>
            <a:off x="787179" y="722210"/>
            <a:ext cx="62287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000" dirty="0"/>
              <a:t>Common App Walk-Through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2500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000" dirty="0"/>
              <a:t>College essay writing workshop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2500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000" dirty="0"/>
              <a:t>Financial Aid &amp; Scholarships</a:t>
            </a:r>
          </a:p>
        </p:txBody>
      </p:sp>
    </p:spTree>
    <p:extLst>
      <p:ext uri="{BB962C8B-B14F-4D97-AF65-F5344CB8AC3E}">
        <p14:creationId xmlns:p14="http://schemas.microsoft.com/office/powerpoint/2010/main" val="2115644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room of colourful chairs">
            <a:extLst>
              <a:ext uri="{FF2B5EF4-FFF2-40B4-BE49-F238E27FC236}">
                <a16:creationId xmlns:a16="http://schemas.microsoft.com/office/drawing/2014/main" id="{028EBFEE-C8A6-D2E8-357E-71E0E5BEA9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84E5D-587A-4B59-9526-9E29FD67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700" dirty="0"/>
              <a:t>What should we be doing now to prepare for our future?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4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096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14541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2000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24320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2889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32448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3702050" y="0"/>
            <a:ext cx="84899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AFC36-DFEF-451A-8730-6D1863DD212D}"/>
              </a:ext>
            </a:extLst>
          </p:cNvPr>
          <p:cNvSpPr txBox="1"/>
          <p:nvPr/>
        </p:nvSpPr>
        <p:spPr>
          <a:xfrm>
            <a:off x="4337050" y="1562100"/>
            <a:ext cx="74739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Begin exploring college and other post-secondary options.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Determine if your next step will be a 4-year university, community college, trade school, military, or the job force.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Bigfuture.collegeboard.org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8AC2E-7707-42A1-AE2B-0DD33E6E02F1}"/>
              </a:ext>
            </a:extLst>
          </p:cNvPr>
          <p:cNvSpPr txBox="1"/>
          <p:nvPr/>
        </p:nvSpPr>
        <p:spPr>
          <a:xfrm>
            <a:off x="4305300" y="322620"/>
            <a:ext cx="76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Fall/Winter of Junior Year:</a:t>
            </a:r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58460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096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14541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2000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24320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2889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3244850" y="0"/>
            <a:ext cx="83502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3778250" y="254000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Fall/Winter of Junior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3702050" y="1409700"/>
            <a:ext cx="74803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600" dirty="0"/>
              <a:t>Research majors and colleges offering your intended major.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Volunteer or seek leadership positions.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Investigate ACT/SAT requirements.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Military/ROTC scholarships start junior year.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1876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096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14541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2000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24320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2889250" y="0"/>
            <a:ext cx="81534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3778250" y="621655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Spring of Junior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3327400" y="2002740"/>
            <a:ext cx="771525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600" dirty="0"/>
              <a:t>Start visiting potential colleges.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Take the SAT/ACT, if necessary.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Talk with teachers about course recommendations for senior year.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Take AP exams, if applicable.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470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096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14541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2000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2497138" y="0"/>
            <a:ext cx="80137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1049020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3440113" y="574373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Spring of Junior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2581275" y="1933575"/>
            <a:ext cx="771525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600" dirty="0"/>
              <a:t>Meet with your counselor for your junior conference.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 Research summer opportunities: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600" dirty="0"/>
              <a:t> CFNC has a searchable list of opportunities under “College Preparation Opportunities.”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7029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096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14541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2041524" y="0"/>
            <a:ext cx="79375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9937750" y="0"/>
            <a:ext cx="573088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1049020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3181350" y="574373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Summer Junior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2106613" y="1933576"/>
            <a:ext cx="80438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600" dirty="0"/>
              <a:t>Attend college tours or open house opportunities.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Begin your Common App essay.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Remember this is the last summer for enrichment opportunities to show up on your college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991383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096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1465263" y="0"/>
            <a:ext cx="78867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9340850" y="0"/>
            <a:ext cx="638174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9937750" y="0"/>
            <a:ext cx="573088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1049020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1485901" y="1100715"/>
            <a:ext cx="79200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Extracurricular Involvement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1663700" y="2841102"/>
            <a:ext cx="80438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Remember just joining versus true involvement: “quality over quantity.”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Sustained involvement.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Consider leadership positions.</a:t>
            </a:r>
          </a:p>
        </p:txBody>
      </p:sp>
    </p:spTree>
    <p:extLst>
      <p:ext uri="{BB962C8B-B14F-4D97-AF65-F5344CB8AC3E}">
        <p14:creationId xmlns:p14="http://schemas.microsoft.com/office/powerpoint/2010/main" val="29364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7625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1032669" y="0"/>
            <a:ext cx="7734299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8743949" y="0"/>
            <a:ext cx="608013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9340850" y="0"/>
            <a:ext cx="638174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9937750" y="0"/>
            <a:ext cx="573088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1049020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1681162" y="595654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Fall of Senior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1099344" y="1799586"/>
            <a:ext cx="764460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600" dirty="0"/>
              <a:t>Come to Senior Family Night!</a:t>
            </a:r>
          </a:p>
          <a:p>
            <a:pPr lvl="1"/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Complete college applications: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/>
              <a:t> Early deadlines tend to be October 15 – November 15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Attend your senior counselor   conference.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Senior year course selections are strongly considered in admissions!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0934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C3CDF-4A67-479A-8E9F-2AE46CFDF703}"/>
              </a:ext>
            </a:extLst>
          </p:cNvPr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499268" y="18116"/>
            <a:ext cx="7658893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8158161" y="0"/>
            <a:ext cx="608807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8743949" y="0"/>
            <a:ext cx="608013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9340850" y="0"/>
            <a:ext cx="638174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9937750" y="0"/>
            <a:ext cx="573088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1049020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1159667" y="595654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Spring of Senior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779461" y="1896920"/>
            <a:ext cx="764460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Apply to any regular decision choices by January 15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Finalize scholarship applications.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Apply to community colleges.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Start job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2333738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3B2E6-21ED-4F3E-B340-F577D42A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sz="5500" b="1" dirty="0">
                <a:solidFill>
                  <a:srgbClr val="EBEBEB"/>
                </a:solidFill>
              </a:rPr>
              <a:t>Tonight’s 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0D69-6C4D-4B09-9238-04CA6E95A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49475"/>
            <a:ext cx="6188189" cy="378541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College prep/post-secondary options timeline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College considerations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Breakout sessions (two-session rotation):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Career &amp; College Promise (CCP)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College: Getting Started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Career Exploration &amp; Community College Options</a:t>
            </a:r>
          </a:p>
          <a:p>
            <a:pPr lvl="1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 photo of a graduate with a cap on">
            <a:extLst>
              <a:ext uri="{FF2B5EF4-FFF2-40B4-BE49-F238E27FC236}">
                <a16:creationId xmlns:a16="http://schemas.microsoft.com/office/drawing/2014/main" id="{D1144F4F-63A5-700F-F6A9-31E2BF275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9" r="3445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661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43C9F3-2F9C-43CC-A5D1-999D21A988DD}"/>
              </a:ext>
            </a:extLst>
          </p:cNvPr>
          <p:cNvSpPr/>
          <p:nvPr/>
        </p:nvSpPr>
        <p:spPr>
          <a:xfrm>
            <a:off x="-3975" y="0"/>
            <a:ext cx="7565236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F18AA-1215-4C5F-BC23-6D98E5907748}"/>
              </a:ext>
            </a:extLst>
          </p:cNvPr>
          <p:cNvSpPr/>
          <p:nvPr/>
        </p:nvSpPr>
        <p:spPr>
          <a:xfrm>
            <a:off x="7572372" y="0"/>
            <a:ext cx="585787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13EF2-0720-44B2-9F70-1EE7715DFA0E}"/>
              </a:ext>
            </a:extLst>
          </p:cNvPr>
          <p:cNvSpPr/>
          <p:nvPr/>
        </p:nvSpPr>
        <p:spPr>
          <a:xfrm>
            <a:off x="8158161" y="0"/>
            <a:ext cx="608807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3429A-36DB-4750-942B-C3AD9437F31F}"/>
              </a:ext>
            </a:extLst>
          </p:cNvPr>
          <p:cNvSpPr/>
          <p:nvPr/>
        </p:nvSpPr>
        <p:spPr>
          <a:xfrm>
            <a:off x="8743949" y="0"/>
            <a:ext cx="608013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0242B-9562-4804-A8F1-159090554480}"/>
              </a:ext>
            </a:extLst>
          </p:cNvPr>
          <p:cNvSpPr/>
          <p:nvPr/>
        </p:nvSpPr>
        <p:spPr>
          <a:xfrm>
            <a:off x="9340850" y="0"/>
            <a:ext cx="638174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8E9C1-0F12-452D-B93A-733033D4681D}"/>
              </a:ext>
            </a:extLst>
          </p:cNvPr>
          <p:cNvSpPr/>
          <p:nvPr/>
        </p:nvSpPr>
        <p:spPr>
          <a:xfrm>
            <a:off x="9937750" y="0"/>
            <a:ext cx="573088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351C7-62D8-43F0-82A1-10B60D2C4762}"/>
              </a:ext>
            </a:extLst>
          </p:cNvPr>
          <p:cNvSpPr/>
          <p:nvPr/>
        </p:nvSpPr>
        <p:spPr>
          <a:xfrm>
            <a:off x="1049020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320B-90F5-4A7B-B888-859614FD63A2}"/>
              </a:ext>
            </a:extLst>
          </p:cNvPr>
          <p:cNvSpPr/>
          <p:nvPr/>
        </p:nvSpPr>
        <p:spPr>
          <a:xfrm>
            <a:off x="11042650" y="0"/>
            <a:ext cx="552450" cy="6858000"/>
          </a:xfrm>
          <a:prstGeom prst="rect">
            <a:avLst/>
          </a:prstGeom>
          <a:gradFill flip="none" rotWithShape="1">
            <a:gsLst>
              <a:gs pos="0">
                <a:srgbClr val="3D5D4D">
                  <a:shade val="30000"/>
                  <a:satMod val="115000"/>
                </a:srgbClr>
              </a:gs>
              <a:gs pos="50000">
                <a:srgbClr val="3D5D4D">
                  <a:shade val="67500"/>
                  <a:satMod val="115000"/>
                </a:srgbClr>
              </a:gs>
              <a:gs pos="100000">
                <a:srgbClr val="3D5D4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CEA73-FAFA-47A7-AE3D-D3EE61927EC2}"/>
              </a:ext>
            </a:extLst>
          </p:cNvPr>
          <p:cNvSpPr/>
          <p:nvPr/>
        </p:nvSpPr>
        <p:spPr>
          <a:xfrm>
            <a:off x="11595100" y="0"/>
            <a:ext cx="596900" cy="6858000"/>
          </a:xfrm>
          <a:prstGeom prst="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60131-8FB6-47DC-89EF-6F764EB047DA}"/>
              </a:ext>
            </a:extLst>
          </p:cNvPr>
          <p:cNvSpPr txBox="1"/>
          <p:nvPr/>
        </p:nvSpPr>
        <p:spPr>
          <a:xfrm>
            <a:off x="677860" y="1332181"/>
            <a:ext cx="726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Spring of Senior Year: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2C94-DAFB-4DA2-8246-31736A8EA3CE}"/>
              </a:ext>
            </a:extLst>
          </p:cNvPr>
          <p:cNvSpPr txBox="1"/>
          <p:nvPr/>
        </p:nvSpPr>
        <p:spPr>
          <a:xfrm>
            <a:off x="-222253" y="3055491"/>
            <a:ext cx="7779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College decision submitted</a:t>
            </a:r>
          </a:p>
          <a:p>
            <a:pPr algn="ctr"/>
            <a:r>
              <a:rPr lang="en-US" sz="3200" dirty="0"/>
              <a:t> by May 1</a:t>
            </a:r>
            <a:r>
              <a:rPr lang="en-US" sz="3200" baseline="30000" dirty="0"/>
              <a:t>st</a:t>
            </a:r>
            <a:r>
              <a:rPr lang="en-US" sz="3200" dirty="0"/>
              <a:t>!!!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Many colleges will want final senior year transcripts.</a:t>
            </a:r>
          </a:p>
        </p:txBody>
      </p:sp>
    </p:spTree>
    <p:extLst>
      <p:ext uri="{BB962C8B-B14F-4D97-AF65-F5344CB8AC3E}">
        <p14:creationId xmlns:p14="http://schemas.microsoft.com/office/powerpoint/2010/main" val="394636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B5010BA-D38C-49EC-B07E-6FCFE7518E0D}"/>
              </a:ext>
            </a:extLst>
          </p:cNvPr>
          <p:cNvSpPr/>
          <p:nvPr/>
        </p:nvSpPr>
        <p:spPr>
          <a:xfrm>
            <a:off x="4485979" y="2775600"/>
            <a:ext cx="2190355" cy="17476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A055C-6375-4D04-A2CA-0C28BAB4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are colleges looking for?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247B9E-466A-4196-BE28-880B476006B9}"/>
              </a:ext>
            </a:extLst>
          </p:cNvPr>
          <p:cNvSpPr/>
          <p:nvPr/>
        </p:nvSpPr>
        <p:spPr>
          <a:xfrm>
            <a:off x="4339473" y="3869274"/>
            <a:ext cx="2028216" cy="45719"/>
          </a:xfrm>
          <a:prstGeom prst="ellipse">
            <a:avLst/>
          </a:prstGeom>
          <a:solidFill>
            <a:srgbClr val="84110E"/>
          </a:solidFill>
          <a:ln>
            <a:solidFill>
              <a:srgbClr val="841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53C7E-00F0-412B-B28A-F5966234F521}"/>
              </a:ext>
            </a:extLst>
          </p:cNvPr>
          <p:cNvSpPr txBox="1"/>
          <p:nvPr/>
        </p:nvSpPr>
        <p:spPr>
          <a:xfrm>
            <a:off x="4224904" y="2911002"/>
            <a:ext cx="1537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Program: </a:t>
            </a:r>
            <a:r>
              <a:rPr lang="en-US" sz="2000" dirty="0">
                <a:solidFill>
                  <a:schemeClr val="bg1"/>
                </a:solidFill>
              </a:rPr>
              <a:t>How rigorous is your coursework?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71BEB-234A-4818-B181-5E0DF34147B1}"/>
              </a:ext>
            </a:extLst>
          </p:cNvPr>
          <p:cNvSpPr txBox="1"/>
          <p:nvPr/>
        </p:nvSpPr>
        <p:spPr>
          <a:xfrm>
            <a:off x="4208008" y="2860270"/>
            <a:ext cx="1739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Performance: </a:t>
            </a:r>
            <a:r>
              <a:rPr lang="en-US" sz="2000" dirty="0">
                <a:solidFill>
                  <a:schemeClr val="bg1"/>
                </a:solidFill>
              </a:rPr>
              <a:t>How well have you done? What are you grades and growth?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A05CF-D408-41A2-A9B7-096B40CAF025}"/>
              </a:ext>
            </a:extLst>
          </p:cNvPr>
          <p:cNvSpPr txBox="1"/>
          <p:nvPr/>
        </p:nvSpPr>
        <p:spPr>
          <a:xfrm>
            <a:off x="4321093" y="3356275"/>
            <a:ext cx="1762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Potential: </a:t>
            </a:r>
            <a:r>
              <a:rPr lang="en-US" sz="2000" dirty="0">
                <a:solidFill>
                  <a:schemeClr val="bg1"/>
                </a:solidFill>
              </a:rPr>
              <a:t>Shown in standardized tests.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ADC62-533B-495D-89CA-BBC8B9D54AB8}"/>
              </a:ext>
            </a:extLst>
          </p:cNvPr>
          <p:cNvSpPr txBox="1"/>
          <p:nvPr/>
        </p:nvSpPr>
        <p:spPr>
          <a:xfrm>
            <a:off x="4339473" y="3064890"/>
            <a:ext cx="1709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Participation: </a:t>
            </a:r>
            <a:r>
              <a:rPr lang="en-US" sz="2000" dirty="0">
                <a:solidFill>
                  <a:schemeClr val="bg1"/>
                </a:solidFill>
              </a:rPr>
              <a:t>Commitments outside of the classroom.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A5718-57BA-4ACB-B112-867726EA70D9}"/>
              </a:ext>
            </a:extLst>
          </p:cNvPr>
          <p:cNvSpPr txBox="1"/>
          <p:nvPr/>
        </p:nvSpPr>
        <p:spPr>
          <a:xfrm>
            <a:off x="3774719" y="8899384"/>
            <a:ext cx="1537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Personality: </a:t>
            </a:r>
            <a:r>
              <a:rPr lang="en-US" sz="2000" dirty="0"/>
              <a:t>Shown in essay and teacher/counselor recommendations. BE YOURSELF- in your own words!</a:t>
            </a:r>
            <a:endParaRPr lang="en-US" sz="2000" b="1" dirty="0"/>
          </a:p>
        </p:txBody>
      </p:sp>
      <p:sp>
        <p:nvSpPr>
          <p:cNvPr id="7" name="Oval 6" descr="Elementary student using a microscope in a science classroom">
            <a:extLst>
              <a:ext uri="{FF2B5EF4-FFF2-40B4-BE49-F238E27FC236}">
                <a16:creationId xmlns:a16="http://schemas.microsoft.com/office/drawing/2014/main" id="{8C272906-2BE4-45C5-83B4-8EBCC01ACA86}"/>
              </a:ext>
            </a:extLst>
          </p:cNvPr>
          <p:cNvSpPr/>
          <p:nvPr/>
        </p:nvSpPr>
        <p:spPr>
          <a:xfrm>
            <a:off x="3513161" y="1749595"/>
            <a:ext cx="4497602" cy="423935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9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B5010BA-D38C-49EC-B07E-6FCFE7518E0D}"/>
              </a:ext>
            </a:extLst>
          </p:cNvPr>
          <p:cNvSpPr/>
          <p:nvPr/>
        </p:nvSpPr>
        <p:spPr>
          <a:xfrm>
            <a:off x="-2149475" y="-2324100"/>
            <a:ext cx="16490950" cy="124066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A055C-6375-4D04-A2CA-0C28BAB4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are colleges looking for?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00FF6E-3B1D-4C70-B4A7-62A82D1F94B2}"/>
              </a:ext>
            </a:extLst>
          </p:cNvPr>
          <p:cNvSpPr/>
          <p:nvPr/>
        </p:nvSpPr>
        <p:spPr>
          <a:xfrm>
            <a:off x="1613695" y="2616200"/>
            <a:ext cx="2959100" cy="2768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247B9E-466A-4196-BE28-880B476006B9}"/>
              </a:ext>
            </a:extLst>
          </p:cNvPr>
          <p:cNvSpPr/>
          <p:nvPr/>
        </p:nvSpPr>
        <p:spPr>
          <a:xfrm>
            <a:off x="500853" y="1152983"/>
            <a:ext cx="5595147" cy="5524024"/>
          </a:xfrm>
          <a:prstGeom prst="ellipse">
            <a:avLst/>
          </a:prstGeom>
          <a:solidFill>
            <a:srgbClr val="84110E"/>
          </a:solidFill>
          <a:ln>
            <a:solidFill>
              <a:srgbClr val="841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Oval 6" descr="Elementary student using a microscope in a science classroom">
            <a:extLst>
              <a:ext uri="{FF2B5EF4-FFF2-40B4-BE49-F238E27FC236}">
                <a16:creationId xmlns:a16="http://schemas.microsoft.com/office/drawing/2014/main" id="{8C272906-2BE4-45C5-83B4-8EBCC01ACA86}"/>
              </a:ext>
            </a:extLst>
          </p:cNvPr>
          <p:cNvSpPr/>
          <p:nvPr/>
        </p:nvSpPr>
        <p:spPr>
          <a:xfrm>
            <a:off x="5363365" y="1152982"/>
            <a:ext cx="5595147" cy="55240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53C7E-00F0-412B-B28A-F5966234F521}"/>
              </a:ext>
            </a:extLst>
          </p:cNvPr>
          <p:cNvSpPr txBox="1"/>
          <p:nvPr/>
        </p:nvSpPr>
        <p:spPr>
          <a:xfrm>
            <a:off x="1178320" y="1669339"/>
            <a:ext cx="4240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Program: </a:t>
            </a:r>
            <a:r>
              <a:rPr lang="en-US" sz="2000" dirty="0"/>
              <a:t>How rigorous is your coursework?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71BEB-234A-4818-B181-5E0DF34147B1}"/>
              </a:ext>
            </a:extLst>
          </p:cNvPr>
          <p:cNvSpPr txBox="1"/>
          <p:nvPr/>
        </p:nvSpPr>
        <p:spPr>
          <a:xfrm>
            <a:off x="860611" y="2475002"/>
            <a:ext cx="4799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Performance: </a:t>
            </a:r>
            <a:r>
              <a:rPr lang="en-US" sz="2000" dirty="0"/>
              <a:t>How well have you done? What are you grades and growth?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A05CF-D408-41A2-A9B7-096B40CAF025}"/>
              </a:ext>
            </a:extLst>
          </p:cNvPr>
          <p:cNvSpPr txBox="1"/>
          <p:nvPr/>
        </p:nvSpPr>
        <p:spPr>
          <a:xfrm>
            <a:off x="500853" y="3570987"/>
            <a:ext cx="48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Potential: </a:t>
            </a:r>
            <a:r>
              <a:rPr lang="en-US" sz="2000" dirty="0"/>
              <a:t>Shown in standardized tests.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ADC62-533B-495D-89CA-BBC8B9D54AB8}"/>
              </a:ext>
            </a:extLst>
          </p:cNvPr>
          <p:cNvSpPr txBox="1"/>
          <p:nvPr/>
        </p:nvSpPr>
        <p:spPr>
          <a:xfrm>
            <a:off x="734618" y="4062740"/>
            <a:ext cx="471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Participation: </a:t>
            </a:r>
            <a:r>
              <a:rPr lang="en-US" sz="2000" dirty="0"/>
              <a:t>Commitments outside of the classroom. 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A5718-57BA-4ACB-B112-867726EA70D9}"/>
              </a:ext>
            </a:extLst>
          </p:cNvPr>
          <p:cNvSpPr txBox="1"/>
          <p:nvPr/>
        </p:nvSpPr>
        <p:spPr>
          <a:xfrm>
            <a:off x="1295797" y="4929376"/>
            <a:ext cx="4240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Personality: </a:t>
            </a:r>
            <a:r>
              <a:rPr lang="en-US" sz="2000" dirty="0"/>
              <a:t>Shown in essay and teacher/counselor recommendations. BE YOURSELF- in your own words!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182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77C887-4141-4A55-B175-245F3B667F81}"/>
              </a:ext>
            </a:extLst>
          </p:cNvPr>
          <p:cNvSpPr txBox="1"/>
          <p:nvPr/>
        </p:nvSpPr>
        <p:spPr>
          <a:xfrm>
            <a:off x="780836" y="345663"/>
            <a:ext cx="9811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What Should I Look For in a College?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C4572-B5AF-4AE8-B86C-BCBE95B4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97" y="2021485"/>
            <a:ext cx="3208066" cy="3243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43B37-CA05-482E-9379-D50E8F698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98" y="1476448"/>
            <a:ext cx="7464992" cy="5114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6C9292-3F65-4DE3-B688-3C4E5132632A}"/>
              </a:ext>
            </a:extLst>
          </p:cNvPr>
          <p:cNvSpPr txBox="1"/>
          <p:nvPr/>
        </p:nvSpPr>
        <p:spPr>
          <a:xfrm>
            <a:off x="8858854" y="5496674"/>
            <a:ext cx="276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 College Comparison Worksheet</a:t>
            </a:r>
          </a:p>
        </p:txBody>
      </p:sp>
    </p:spTree>
    <p:extLst>
      <p:ext uri="{BB962C8B-B14F-4D97-AF65-F5344CB8AC3E}">
        <p14:creationId xmlns:p14="http://schemas.microsoft.com/office/powerpoint/2010/main" val="240629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ckboard and yellow chairs in a classroom">
            <a:extLst>
              <a:ext uri="{FF2B5EF4-FFF2-40B4-BE49-F238E27FC236}">
                <a16:creationId xmlns:a16="http://schemas.microsoft.com/office/drawing/2014/main" id="{D1F720FC-6517-4874-9B24-BDCEBBCFE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60" y="-753516"/>
            <a:ext cx="17223059" cy="9686902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05E4B5-3AFC-46CC-A061-F59E227FA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43966"/>
              </p:ext>
            </p:extLst>
          </p:nvPr>
        </p:nvGraphicFramePr>
        <p:xfrm>
          <a:off x="1968500" y="584200"/>
          <a:ext cx="8255000" cy="449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500">
                  <a:extLst>
                    <a:ext uri="{9D8B030D-6E8A-4147-A177-3AD203B41FA5}">
                      <a16:colId xmlns:a16="http://schemas.microsoft.com/office/drawing/2014/main" val="4264577774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val="2378883510"/>
                    </a:ext>
                  </a:extLst>
                </a:gridCol>
              </a:tblGrid>
              <a:tr h="937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Session 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6:35 – 7:00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Session 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7:05 – 7:30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377427"/>
                  </a:ext>
                </a:extLst>
              </a:tr>
              <a:tr h="9521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Career and College Promise (CCP)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Room: Auditorium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Career and College Promise (CCP)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Room: Auditorium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2110"/>
                  </a:ext>
                </a:extLst>
              </a:tr>
              <a:tr h="9373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College: Getting Started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Room: Media Center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College: Getting Started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Room: Media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370083"/>
                  </a:ext>
                </a:extLst>
              </a:tr>
              <a:tr h="15292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Career Exploration &amp;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Community College Options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Room: 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Career Exploration &amp;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Community College Options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Room: 200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4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9DE355F-4CDD-94CB-F464-715CE6559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034"/>
            <a:ext cx="12192000" cy="9196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21C0B-B5C9-47EB-8976-152B23CD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00" y="0"/>
            <a:ext cx="6719889" cy="804582"/>
          </a:xfrm>
        </p:spPr>
        <p:txBody>
          <a:bodyPr>
            <a:normAutofit/>
          </a:bodyPr>
          <a:lstStyle/>
          <a:p>
            <a:r>
              <a:rPr lang="en-US" b="1" dirty="0"/>
              <a:t>We are Student Services:</a:t>
            </a: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9A50EAFD-6106-45C5-8C91-CC4E946EB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85799"/>
              </p:ext>
            </p:extLst>
          </p:nvPr>
        </p:nvGraphicFramePr>
        <p:xfrm>
          <a:off x="411880" y="4343400"/>
          <a:ext cx="486568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889">
                  <a:extLst>
                    <a:ext uri="{9D8B030D-6E8A-4147-A177-3AD203B41FA5}">
                      <a16:colId xmlns:a16="http://schemas.microsoft.com/office/drawing/2014/main" val="142873788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431451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Krisi Font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 – Dang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85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Cory Teasley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Dani –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Jh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5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Katherine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Tarr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Ji –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Naj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1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Emma Bumgardner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Nak – She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Jessica Merry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Shi - 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839185"/>
                  </a:ext>
                </a:extLst>
              </a:tr>
            </a:tbl>
          </a:graphicData>
        </a:graphic>
      </p:graphicFrame>
      <p:graphicFrame>
        <p:nvGraphicFramePr>
          <p:cNvPr id="17" name="Table 18">
            <a:extLst>
              <a:ext uri="{FF2B5EF4-FFF2-40B4-BE49-F238E27FC236}">
                <a16:creationId xmlns:a16="http://schemas.microsoft.com/office/drawing/2014/main" id="{7F94CE92-854D-43A5-9AF7-ACE8B9E3D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21348"/>
              </p:ext>
            </p:extLst>
          </p:nvPr>
        </p:nvGraphicFramePr>
        <p:xfrm>
          <a:off x="6096000" y="4343400"/>
          <a:ext cx="5778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330681765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00268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Justin McIntyre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Dean of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4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Tiffany Cooper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SAP Counselor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24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Angie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Murrane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Admin Assistant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86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Cathy Dillon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Registrar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493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Dan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McGrogan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Psychologist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704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88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A611-5751-4E31-9436-E06EB763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11" y="452718"/>
            <a:ext cx="10047289" cy="1400530"/>
          </a:xfrm>
        </p:spPr>
        <p:txBody>
          <a:bodyPr/>
          <a:lstStyle/>
          <a:p>
            <a:r>
              <a:rPr lang="en-US" sz="5400" b="1" dirty="0"/>
              <a:t>Graduation Requirements: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BBE8D6-3E24-41DD-BB6A-69671848D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96296"/>
              </p:ext>
            </p:extLst>
          </p:nvPr>
        </p:nvGraphicFramePr>
        <p:xfrm>
          <a:off x="1457933" y="1688148"/>
          <a:ext cx="5857267" cy="528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531">
                  <a:extLst>
                    <a:ext uri="{9D8B030D-6E8A-4147-A177-3AD203B41FA5}">
                      <a16:colId xmlns:a16="http://schemas.microsoft.com/office/drawing/2014/main" val="4230017880"/>
                    </a:ext>
                  </a:extLst>
                </a:gridCol>
                <a:gridCol w="1829736">
                  <a:extLst>
                    <a:ext uri="{9D8B030D-6E8A-4147-A177-3AD203B41FA5}">
                      <a16:colId xmlns:a16="http://schemas.microsoft.com/office/drawing/2014/main" val="3988347769"/>
                    </a:ext>
                  </a:extLst>
                </a:gridCol>
              </a:tblGrid>
              <a:tr h="602478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Credits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974788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161211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Math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895078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Science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90632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Social Studies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6453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Healthful Living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293994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Electives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413072"/>
                  </a:ext>
                </a:extLst>
              </a:tr>
              <a:tr h="60247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26 Total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6462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666516-3EB7-4267-8441-6DB65344A2D7}"/>
              </a:ext>
            </a:extLst>
          </p:cNvPr>
          <p:cNvSpPr txBox="1"/>
          <p:nvPr/>
        </p:nvSpPr>
        <p:spPr>
          <a:xfrm>
            <a:off x="8026400" y="1676244"/>
            <a:ext cx="38481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World Languages:</a:t>
            </a:r>
          </a:p>
          <a:p>
            <a:pPr algn="ctr"/>
            <a:endParaRPr lang="en-US" sz="1100" dirty="0"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ym typeface="Wingdings" panose="05000000000000000000" pitchFamily="2" charset="2"/>
              </a:rPr>
              <a:t> </a:t>
            </a:r>
            <a:r>
              <a:rPr lang="en-US" sz="2400" dirty="0"/>
              <a:t>Not required for graduation</a:t>
            </a:r>
          </a:p>
          <a:p>
            <a:pPr algn="ctr"/>
            <a:endParaRPr lang="en-US" sz="2400" dirty="0"/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 </a:t>
            </a:r>
            <a:r>
              <a:rPr lang="en-US" sz="2400" dirty="0"/>
              <a:t>Two levels of the same language strongly suggested for most 4-year college admissions</a:t>
            </a:r>
          </a:p>
        </p:txBody>
      </p:sp>
    </p:spTree>
    <p:extLst>
      <p:ext uri="{BB962C8B-B14F-4D97-AF65-F5344CB8AC3E}">
        <p14:creationId xmlns:p14="http://schemas.microsoft.com/office/powerpoint/2010/main" val="203008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2C34F-2332-4D22-AFB6-51CBB9335318}"/>
              </a:ext>
            </a:extLst>
          </p:cNvPr>
          <p:cNvCxnSpPr>
            <a:cxnSpLocks/>
          </p:cNvCxnSpPr>
          <p:nvPr/>
        </p:nvCxnSpPr>
        <p:spPr>
          <a:xfrm>
            <a:off x="6289609" y="114300"/>
            <a:ext cx="0" cy="652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2189C7-7B1D-4E12-B653-76A34BACCE09}"/>
              </a:ext>
            </a:extLst>
          </p:cNvPr>
          <p:cNvSpPr/>
          <p:nvPr/>
        </p:nvSpPr>
        <p:spPr>
          <a:xfrm>
            <a:off x="6153028" y="43180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FD805-01FB-40B1-81EF-7D819A0A8036}"/>
              </a:ext>
            </a:extLst>
          </p:cNvPr>
          <p:cNvSpPr/>
          <p:nvPr/>
        </p:nvSpPr>
        <p:spPr>
          <a:xfrm>
            <a:off x="6165725" y="1543459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50EAF-AD34-4470-A4D4-993099564229}"/>
              </a:ext>
            </a:extLst>
          </p:cNvPr>
          <p:cNvSpPr/>
          <p:nvPr/>
        </p:nvSpPr>
        <p:spPr>
          <a:xfrm>
            <a:off x="6165725" y="2946808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0DF4C2-E982-4C31-B93C-B202AED5C0C7}"/>
              </a:ext>
            </a:extLst>
          </p:cNvPr>
          <p:cNvSpPr/>
          <p:nvPr/>
        </p:nvSpPr>
        <p:spPr>
          <a:xfrm>
            <a:off x="6165725" y="5780782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930E-EA46-4138-8433-AE27402F8573}"/>
              </a:ext>
            </a:extLst>
          </p:cNvPr>
          <p:cNvSpPr txBox="1"/>
          <p:nvPr/>
        </p:nvSpPr>
        <p:spPr>
          <a:xfrm>
            <a:off x="6616700" y="114300"/>
            <a:ext cx="3669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Lunch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47BA0-84CC-4F1F-A5EC-F824FE0AE77E}"/>
              </a:ext>
            </a:extLst>
          </p:cNvPr>
          <p:cNvSpPr txBox="1"/>
          <p:nvPr/>
        </p:nvSpPr>
        <p:spPr>
          <a:xfrm>
            <a:off x="6597769" y="1348482"/>
            <a:ext cx="308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Junior Conferences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ECCE5-6A51-4250-9325-760DCEA2E3E3}"/>
              </a:ext>
            </a:extLst>
          </p:cNvPr>
          <p:cNvSpPr/>
          <p:nvPr/>
        </p:nvSpPr>
        <p:spPr>
          <a:xfrm>
            <a:off x="6165725" y="4258158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BCBDF-F3B7-4805-97AF-1FA022146B3E}"/>
              </a:ext>
            </a:extLst>
          </p:cNvPr>
          <p:cNvSpPr txBox="1"/>
          <p:nvPr/>
        </p:nvSpPr>
        <p:spPr>
          <a:xfrm>
            <a:off x="6597769" y="2745568"/>
            <a:ext cx="2819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Family Night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1A092-39BE-4699-B9C8-DFB41850EC6C}"/>
              </a:ext>
            </a:extLst>
          </p:cNvPr>
          <p:cNvSpPr txBox="1"/>
          <p:nvPr/>
        </p:nvSpPr>
        <p:spPr>
          <a:xfrm>
            <a:off x="6610466" y="4092737"/>
            <a:ext cx="308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D4691-69C9-4732-96AA-A60FD4D268EF}"/>
              </a:ext>
            </a:extLst>
          </p:cNvPr>
          <p:cNvSpPr txBox="1"/>
          <p:nvPr/>
        </p:nvSpPr>
        <p:spPr>
          <a:xfrm>
            <a:off x="6597769" y="5454888"/>
            <a:ext cx="308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Lunch Presentations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18968B8-CA88-450A-8126-603D1E987CE7}"/>
              </a:ext>
            </a:extLst>
          </p:cNvPr>
          <p:cNvSpPr/>
          <p:nvPr/>
        </p:nvSpPr>
        <p:spPr>
          <a:xfrm>
            <a:off x="4055438" y="4669295"/>
            <a:ext cx="726342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DCA88-1270-4C71-867D-FA8F746244B3}"/>
              </a:ext>
            </a:extLst>
          </p:cNvPr>
          <p:cNvSpPr/>
          <p:nvPr/>
        </p:nvSpPr>
        <p:spPr>
          <a:xfrm>
            <a:off x="3913028" y="638165"/>
            <a:ext cx="726342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1F792C-83E1-4578-ABC1-EE77A4A62888}"/>
              </a:ext>
            </a:extLst>
          </p:cNvPr>
          <p:cNvSpPr/>
          <p:nvPr/>
        </p:nvSpPr>
        <p:spPr>
          <a:xfrm>
            <a:off x="4011176" y="1269527"/>
            <a:ext cx="726342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556ABDE-93F8-4424-9F13-8C9C5C0CC653}"/>
              </a:ext>
            </a:extLst>
          </p:cNvPr>
          <p:cNvSpPr/>
          <p:nvPr/>
        </p:nvSpPr>
        <p:spPr>
          <a:xfrm>
            <a:off x="4086098" y="3093870"/>
            <a:ext cx="726342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364C97-9348-496E-96E9-D62AE0B7990F}"/>
              </a:ext>
            </a:extLst>
          </p:cNvPr>
          <p:cNvSpPr/>
          <p:nvPr/>
        </p:nvSpPr>
        <p:spPr>
          <a:xfrm>
            <a:off x="4011176" y="5268218"/>
            <a:ext cx="726342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E45E3-C1EA-4320-945B-4BAA532363E7}"/>
              </a:ext>
            </a:extLst>
          </p:cNvPr>
          <p:cNvSpPr/>
          <p:nvPr/>
        </p:nvSpPr>
        <p:spPr>
          <a:xfrm>
            <a:off x="2063084" y="431800"/>
            <a:ext cx="2903376" cy="5802910"/>
          </a:xfrm>
          <a:prstGeom prst="round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EAE928-E7A0-4C6C-966C-AA547B9D7E91}"/>
              </a:ext>
            </a:extLst>
          </p:cNvPr>
          <p:cNvSpPr txBox="1"/>
          <p:nvPr/>
        </p:nvSpPr>
        <p:spPr>
          <a:xfrm>
            <a:off x="2009441" y="1798216"/>
            <a:ext cx="3078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Support</a:t>
            </a:r>
          </a:p>
          <a:p>
            <a:pPr algn="ctr"/>
            <a:r>
              <a:rPr lang="en-US" sz="4000" b="1" dirty="0"/>
              <a:t>From</a:t>
            </a:r>
          </a:p>
          <a:p>
            <a:pPr algn="ctr"/>
            <a:r>
              <a:rPr lang="en-US" sz="4000" b="1" dirty="0"/>
              <a:t>Student</a:t>
            </a:r>
          </a:p>
          <a:p>
            <a:pPr algn="ctr"/>
            <a:r>
              <a:rPr lang="en-US" sz="4000" b="1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31275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2C34F-2332-4D22-AFB6-51CBB9335318}"/>
              </a:ext>
            </a:extLst>
          </p:cNvPr>
          <p:cNvCxnSpPr>
            <a:cxnSpLocks/>
          </p:cNvCxnSpPr>
          <p:nvPr/>
        </p:nvCxnSpPr>
        <p:spPr>
          <a:xfrm>
            <a:off x="8474009" y="114300"/>
            <a:ext cx="0" cy="652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2189C7-7B1D-4E12-B653-76A34BACCE09}"/>
              </a:ext>
            </a:extLst>
          </p:cNvPr>
          <p:cNvSpPr/>
          <p:nvPr/>
        </p:nvSpPr>
        <p:spPr>
          <a:xfrm>
            <a:off x="8184571" y="840643"/>
            <a:ext cx="559464" cy="5110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FD805-01FB-40B1-81EF-7D819A0A8036}"/>
              </a:ext>
            </a:extLst>
          </p:cNvPr>
          <p:cNvSpPr/>
          <p:nvPr/>
        </p:nvSpPr>
        <p:spPr>
          <a:xfrm>
            <a:off x="8310453" y="2582312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50EAF-AD34-4470-A4D4-993099564229}"/>
              </a:ext>
            </a:extLst>
          </p:cNvPr>
          <p:cNvSpPr/>
          <p:nvPr/>
        </p:nvSpPr>
        <p:spPr>
          <a:xfrm>
            <a:off x="8316931" y="370469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0DF4C2-E982-4C31-B93C-B202AED5C0C7}"/>
              </a:ext>
            </a:extLst>
          </p:cNvPr>
          <p:cNvSpPr/>
          <p:nvPr/>
        </p:nvSpPr>
        <p:spPr>
          <a:xfrm>
            <a:off x="8324725" y="6017994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930E-EA46-4138-8433-AE27402F8573}"/>
              </a:ext>
            </a:extLst>
          </p:cNvPr>
          <p:cNvSpPr txBox="1"/>
          <p:nvPr/>
        </p:nvSpPr>
        <p:spPr>
          <a:xfrm>
            <a:off x="8657369" y="392031"/>
            <a:ext cx="3669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Lunch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47BA0-84CC-4F1F-A5EC-F824FE0AE77E}"/>
              </a:ext>
            </a:extLst>
          </p:cNvPr>
          <p:cNvSpPr txBox="1"/>
          <p:nvPr/>
        </p:nvSpPr>
        <p:spPr>
          <a:xfrm>
            <a:off x="8744035" y="2251003"/>
            <a:ext cx="308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Junior Conferences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ECCE5-6A51-4250-9325-760DCEA2E3E3}"/>
              </a:ext>
            </a:extLst>
          </p:cNvPr>
          <p:cNvSpPr/>
          <p:nvPr/>
        </p:nvSpPr>
        <p:spPr>
          <a:xfrm>
            <a:off x="8334538" y="480032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BCBDF-F3B7-4805-97AF-1FA022146B3E}"/>
              </a:ext>
            </a:extLst>
          </p:cNvPr>
          <p:cNvSpPr txBox="1"/>
          <p:nvPr/>
        </p:nvSpPr>
        <p:spPr>
          <a:xfrm>
            <a:off x="8756991" y="3484400"/>
            <a:ext cx="2819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Family Night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1A092-39BE-4699-B9C8-DFB41850EC6C}"/>
              </a:ext>
            </a:extLst>
          </p:cNvPr>
          <p:cNvSpPr txBox="1"/>
          <p:nvPr/>
        </p:nvSpPr>
        <p:spPr>
          <a:xfrm>
            <a:off x="8756991" y="4614308"/>
            <a:ext cx="308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D4691-69C9-4732-96AA-A60FD4D268EF}"/>
              </a:ext>
            </a:extLst>
          </p:cNvPr>
          <p:cNvSpPr txBox="1"/>
          <p:nvPr/>
        </p:nvSpPr>
        <p:spPr>
          <a:xfrm>
            <a:off x="8772578" y="5736154"/>
            <a:ext cx="308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Lunch Presentations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18968B8-CA88-450A-8126-603D1E987CE7}"/>
              </a:ext>
            </a:extLst>
          </p:cNvPr>
          <p:cNvSpPr/>
          <p:nvPr/>
        </p:nvSpPr>
        <p:spPr>
          <a:xfrm>
            <a:off x="5154561" y="4624350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DCA88-1270-4C71-867D-FA8F746244B3}"/>
              </a:ext>
            </a:extLst>
          </p:cNvPr>
          <p:cNvSpPr/>
          <p:nvPr/>
        </p:nvSpPr>
        <p:spPr>
          <a:xfrm>
            <a:off x="6462775" y="761015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1F792C-83E1-4578-ABC1-EE77A4A62888}"/>
              </a:ext>
            </a:extLst>
          </p:cNvPr>
          <p:cNvSpPr/>
          <p:nvPr/>
        </p:nvSpPr>
        <p:spPr>
          <a:xfrm>
            <a:off x="5110299" y="1224582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556ABDE-93F8-4424-9F13-8C9C5C0CC653}"/>
              </a:ext>
            </a:extLst>
          </p:cNvPr>
          <p:cNvSpPr/>
          <p:nvPr/>
        </p:nvSpPr>
        <p:spPr>
          <a:xfrm>
            <a:off x="5185221" y="3048925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364C97-9348-496E-96E9-D62AE0B7990F}"/>
              </a:ext>
            </a:extLst>
          </p:cNvPr>
          <p:cNvSpPr/>
          <p:nvPr/>
        </p:nvSpPr>
        <p:spPr>
          <a:xfrm>
            <a:off x="5110299" y="5223273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E45E3-C1EA-4320-945B-4BAA532363E7}"/>
              </a:ext>
            </a:extLst>
          </p:cNvPr>
          <p:cNvSpPr/>
          <p:nvPr/>
        </p:nvSpPr>
        <p:spPr>
          <a:xfrm>
            <a:off x="583250" y="252519"/>
            <a:ext cx="6616698" cy="6417806"/>
          </a:xfrm>
          <a:prstGeom prst="round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641CA-7872-4AEE-8B46-A4DC8D72F126}"/>
              </a:ext>
            </a:extLst>
          </p:cNvPr>
          <p:cNvSpPr txBox="1"/>
          <p:nvPr/>
        </p:nvSpPr>
        <p:spPr>
          <a:xfrm>
            <a:off x="684292" y="478307"/>
            <a:ext cx="604942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FFFF"/>
                </a:solidFill>
              </a:rPr>
              <a:t>How to search for colleges: Feb. 12</a:t>
            </a:r>
            <a:r>
              <a:rPr lang="en-US" sz="4000" baseline="30000" dirty="0">
                <a:solidFill>
                  <a:srgbClr val="FFFFFF"/>
                </a:solidFill>
              </a:rPr>
              <a:t>th</a:t>
            </a:r>
          </a:p>
          <a:p>
            <a:pPr lvl="2"/>
            <a:r>
              <a:rPr lang="en-US" sz="3600" baseline="30000" dirty="0">
                <a:solidFill>
                  <a:srgbClr val="FFFFFF"/>
                </a:solidFill>
              </a:rPr>
              <a:t>      Featuring: NCSU, ECU, UNC-C 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FFFFFF"/>
              </a:solidFill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FFFFFF"/>
                </a:solidFill>
              </a:rPr>
              <a:t>College essay tips and techniques: March 27</a:t>
            </a:r>
            <a:r>
              <a:rPr lang="en-US" sz="4000" baseline="30000" dirty="0">
                <a:solidFill>
                  <a:srgbClr val="FFFFFF"/>
                </a:solidFill>
              </a:rPr>
              <a:t>th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4000" dirty="0">
                <a:solidFill>
                  <a:srgbClr val="FFFFFF"/>
                </a:solidFill>
              </a:rPr>
              <a:t>       </a:t>
            </a:r>
            <a:r>
              <a:rPr lang="en-US" sz="2400" dirty="0">
                <a:solidFill>
                  <a:srgbClr val="FFFFFF"/>
                </a:solidFill>
              </a:rPr>
              <a:t>Featuring: UNC-Chapel Hill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4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7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2C34F-2332-4D22-AFB6-51CBB9335318}"/>
              </a:ext>
            </a:extLst>
          </p:cNvPr>
          <p:cNvCxnSpPr>
            <a:cxnSpLocks/>
          </p:cNvCxnSpPr>
          <p:nvPr/>
        </p:nvCxnSpPr>
        <p:spPr>
          <a:xfrm>
            <a:off x="8474009" y="114300"/>
            <a:ext cx="0" cy="652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2189C7-7B1D-4E12-B653-76A34BACCE09}"/>
              </a:ext>
            </a:extLst>
          </p:cNvPr>
          <p:cNvSpPr/>
          <p:nvPr/>
        </p:nvSpPr>
        <p:spPr>
          <a:xfrm>
            <a:off x="8204090" y="2005177"/>
            <a:ext cx="559464" cy="5110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FD805-01FB-40B1-81EF-7D819A0A8036}"/>
              </a:ext>
            </a:extLst>
          </p:cNvPr>
          <p:cNvSpPr/>
          <p:nvPr/>
        </p:nvSpPr>
        <p:spPr>
          <a:xfrm>
            <a:off x="8323940" y="28575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50EAF-AD34-4470-A4D4-993099564229}"/>
              </a:ext>
            </a:extLst>
          </p:cNvPr>
          <p:cNvSpPr/>
          <p:nvPr/>
        </p:nvSpPr>
        <p:spPr>
          <a:xfrm>
            <a:off x="8316931" y="353959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0DF4C2-E982-4C31-B93C-B202AED5C0C7}"/>
              </a:ext>
            </a:extLst>
          </p:cNvPr>
          <p:cNvSpPr/>
          <p:nvPr/>
        </p:nvSpPr>
        <p:spPr>
          <a:xfrm>
            <a:off x="8324725" y="6017994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930E-EA46-4138-8433-AE27402F8573}"/>
              </a:ext>
            </a:extLst>
          </p:cNvPr>
          <p:cNvSpPr txBox="1"/>
          <p:nvPr/>
        </p:nvSpPr>
        <p:spPr>
          <a:xfrm>
            <a:off x="8752984" y="114300"/>
            <a:ext cx="3669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Lunch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47BA0-84CC-4F1F-A5EC-F824FE0AE77E}"/>
              </a:ext>
            </a:extLst>
          </p:cNvPr>
          <p:cNvSpPr txBox="1"/>
          <p:nvPr/>
        </p:nvSpPr>
        <p:spPr>
          <a:xfrm>
            <a:off x="8655116" y="1478200"/>
            <a:ext cx="3536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Junior Conferences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ECCE5-6A51-4250-9325-760DCEA2E3E3}"/>
              </a:ext>
            </a:extLst>
          </p:cNvPr>
          <p:cNvSpPr/>
          <p:nvPr/>
        </p:nvSpPr>
        <p:spPr>
          <a:xfrm>
            <a:off x="8334538" y="480032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BCBDF-F3B7-4805-97AF-1FA022146B3E}"/>
              </a:ext>
            </a:extLst>
          </p:cNvPr>
          <p:cNvSpPr txBox="1"/>
          <p:nvPr/>
        </p:nvSpPr>
        <p:spPr>
          <a:xfrm>
            <a:off x="8756991" y="3293900"/>
            <a:ext cx="2819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Family Night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1A092-39BE-4699-B9C8-DFB41850EC6C}"/>
              </a:ext>
            </a:extLst>
          </p:cNvPr>
          <p:cNvSpPr txBox="1"/>
          <p:nvPr/>
        </p:nvSpPr>
        <p:spPr>
          <a:xfrm>
            <a:off x="8756991" y="4614308"/>
            <a:ext cx="308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D4691-69C9-4732-96AA-A60FD4D268EF}"/>
              </a:ext>
            </a:extLst>
          </p:cNvPr>
          <p:cNvSpPr txBox="1"/>
          <p:nvPr/>
        </p:nvSpPr>
        <p:spPr>
          <a:xfrm>
            <a:off x="8772578" y="5736154"/>
            <a:ext cx="308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Lunch Presentations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18968B8-CA88-450A-8126-603D1E987CE7}"/>
              </a:ext>
            </a:extLst>
          </p:cNvPr>
          <p:cNvSpPr/>
          <p:nvPr/>
        </p:nvSpPr>
        <p:spPr>
          <a:xfrm>
            <a:off x="5154561" y="4624350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DCA88-1270-4C71-867D-FA8F746244B3}"/>
              </a:ext>
            </a:extLst>
          </p:cNvPr>
          <p:cNvSpPr/>
          <p:nvPr/>
        </p:nvSpPr>
        <p:spPr>
          <a:xfrm>
            <a:off x="6521434" y="1968659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1F792C-83E1-4578-ABC1-EE77A4A62888}"/>
              </a:ext>
            </a:extLst>
          </p:cNvPr>
          <p:cNvSpPr/>
          <p:nvPr/>
        </p:nvSpPr>
        <p:spPr>
          <a:xfrm>
            <a:off x="5110299" y="1224582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556ABDE-93F8-4424-9F13-8C9C5C0CC653}"/>
              </a:ext>
            </a:extLst>
          </p:cNvPr>
          <p:cNvSpPr/>
          <p:nvPr/>
        </p:nvSpPr>
        <p:spPr>
          <a:xfrm>
            <a:off x="5185221" y="3048925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364C97-9348-496E-96E9-D62AE0B7990F}"/>
              </a:ext>
            </a:extLst>
          </p:cNvPr>
          <p:cNvSpPr/>
          <p:nvPr/>
        </p:nvSpPr>
        <p:spPr>
          <a:xfrm>
            <a:off x="5110299" y="5223273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E45E3-C1EA-4320-945B-4BAA532363E7}"/>
              </a:ext>
            </a:extLst>
          </p:cNvPr>
          <p:cNvSpPr/>
          <p:nvPr/>
        </p:nvSpPr>
        <p:spPr>
          <a:xfrm>
            <a:off x="598420" y="256863"/>
            <a:ext cx="6616698" cy="6417806"/>
          </a:xfrm>
          <a:prstGeom prst="round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641CA-7872-4AEE-8B46-A4DC8D72F126}"/>
              </a:ext>
            </a:extLst>
          </p:cNvPr>
          <p:cNvSpPr txBox="1"/>
          <p:nvPr/>
        </p:nvSpPr>
        <p:spPr>
          <a:xfrm>
            <a:off x="606588" y="474345"/>
            <a:ext cx="635298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February 3</a:t>
            </a:r>
            <a:r>
              <a:rPr lang="en-US" sz="4000" b="1" baseline="30000" dirty="0">
                <a:solidFill>
                  <a:srgbClr val="FFFFFF"/>
                </a:solidFill>
              </a:rPr>
              <a:t>rd</a:t>
            </a:r>
            <a:r>
              <a:rPr lang="en-US" sz="4000" b="1" dirty="0">
                <a:solidFill>
                  <a:srgbClr val="FFFFFF"/>
                </a:solidFill>
              </a:rPr>
              <a:t> – 21</a:t>
            </a:r>
            <a:r>
              <a:rPr lang="en-US" sz="4000" b="1" baseline="30000" dirty="0">
                <a:solidFill>
                  <a:srgbClr val="FFFFFF"/>
                </a:solidFill>
              </a:rPr>
              <a:t>st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endParaRPr lang="en-US" sz="4000" b="1" baseline="30000" dirty="0">
              <a:solidFill>
                <a:srgbClr val="FFFFFF"/>
              </a:solidFill>
            </a:endParaRPr>
          </a:p>
          <a:p>
            <a:pPr algn="ctr"/>
            <a:endParaRPr lang="en-US" sz="5000" b="1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Meet individually with your counselor.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Discuss post-secondary planning, courses for senior year, and answer questions.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FFFF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Sign-ups will be in the Student Services Canvas.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7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2C34F-2332-4D22-AFB6-51CBB9335318}"/>
              </a:ext>
            </a:extLst>
          </p:cNvPr>
          <p:cNvCxnSpPr>
            <a:cxnSpLocks/>
          </p:cNvCxnSpPr>
          <p:nvPr/>
        </p:nvCxnSpPr>
        <p:spPr>
          <a:xfrm>
            <a:off x="8474009" y="114300"/>
            <a:ext cx="0" cy="652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2189C7-7B1D-4E12-B653-76A34BACCE09}"/>
              </a:ext>
            </a:extLst>
          </p:cNvPr>
          <p:cNvSpPr/>
          <p:nvPr/>
        </p:nvSpPr>
        <p:spPr>
          <a:xfrm>
            <a:off x="8168637" y="3199817"/>
            <a:ext cx="559464" cy="5110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FD805-01FB-40B1-81EF-7D819A0A8036}"/>
              </a:ext>
            </a:extLst>
          </p:cNvPr>
          <p:cNvSpPr/>
          <p:nvPr/>
        </p:nvSpPr>
        <p:spPr>
          <a:xfrm>
            <a:off x="8323940" y="28575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50EAF-AD34-4470-A4D4-993099564229}"/>
              </a:ext>
            </a:extLst>
          </p:cNvPr>
          <p:cNvSpPr/>
          <p:nvPr/>
        </p:nvSpPr>
        <p:spPr>
          <a:xfrm>
            <a:off x="8303203" y="170410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0DF4C2-E982-4C31-B93C-B202AED5C0C7}"/>
              </a:ext>
            </a:extLst>
          </p:cNvPr>
          <p:cNvSpPr/>
          <p:nvPr/>
        </p:nvSpPr>
        <p:spPr>
          <a:xfrm>
            <a:off x="8324725" y="6017994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930E-EA46-4138-8433-AE27402F8573}"/>
              </a:ext>
            </a:extLst>
          </p:cNvPr>
          <p:cNvSpPr txBox="1"/>
          <p:nvPr/>
        </p:nvSpPr>
        <p:spPr>
          <a:xfrm>
            <a:off x="8752984" y="114300"/>
            <a:ext cx="3669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Lunch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47BA0-84CC-4F1F-A5EC-F824FE0AE77E}"/>
              </a:ext>
            </a:extLst>
          </p:cNvPr>
          <p:cNvSpPr txBox="1"/>
          <p:nvPr/>
        </p:nvSpPr>
        <p:spPr>
          <a:xfrm>
            <a:off x="8705080" y="1412208"/>
            <a:ext cx="353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Junior Conferences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ECCE5-6A51-4250-9325-760DCEA2E3E3}"/>
              </a:ext>
            </a:extLst>
          </p:cNvPr>
          <p:cNvSpPr/>
          <p:nvPr/>
        </p:nvSpPr>
        <p:spPr>
          <a:xfrm>
            <a:off x="8303203" y="464764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BCBDF-F3B7-4805-97AF-1FA022146B3E}"/>
              </a:ext>
            </a:extLst>
          </p:cNvPr>
          <p:cNvSpPr txBox="1"/>
          <p:nvPr/>
        </p:nvSpPr>
        <p:spPr>
          <a:xfrm>
            <a:off x="8705080" y="2762821"/>
            <a:ext cx="3369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Senior Family Night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1A092-39BE-4699-B9C8-DFB41850EC6C}"/>
              </a:ext>
            </a:extLst>
          </p:cNvPr>
          <p:cNvSpPr txBox="1"/>
          <p:nvPr/>
        </p:nvSpPr>
        <p:spPr>
          <a:xfrm>
            <a:off x="8743028" y="4368574"/>
            <a:ext cx="308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D4691-69C9-4732-96AA-A60FD4D268EF}"/>
              </a:ext>
            </a:extLst>
          </p:cNvPr>
          <p:cNvSpPr txBox="1"/>
          <p:nvPr/>
        </p:nvSpPr>
        <p:spPr>
          <a:xfrm>
            <a:off x="8772578" y="5736154"/>
            <a:ext cx="308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Lunch Presentations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18968B8-CA88-450A-8126-603D1E987CE7}"/>
              </a:ext>
            </a:extLst>
          </p:cNvPr>
          <p:cNvSpPr/>
          <p:nvPr/>
        </p:nvSpPr>
        <p:spPr>
          <a:xfrm>
            <a:off x="5154561" y="4624350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DCA88-1270-4C71-867D-FA8F746244B3}"/>
              </a:ext>
            </a:extLst>
          </p:cNvPr>
          <p:cNvSpPr/>
          <p:nvPr/>
        </p:nvSpPr>
        <p:spPr>
          <a:xfrm>
            <a:off x="6447650" y="3166377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1F792C-83E1-4578-ABC1-EE77A4A62888}"/>
              </a:ext>
            </a:extLst>
          </p:cNvPr>
          <p:cNvSpPr/>
          <p:nvPr/>
        </p:nvSpPr>
        <p:spPr>
          <a:xfrm>
            <a:off x="5110299" y="1224582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556ABDE-93F8-4424-9F13-8C9C5C0CC653}"/>
              </a:ext>
            </a:extLst>
          </p:cNvPr>
          <p:cNvSpPr/>
          <p:nvPr/>
        </p:nvSpPr>
        <p:spPr>
          <a:xfrm>
            <a:off x="5185221" y="3048925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364C97-9348-496E-96E9-D62AE0B7990F}"/>
              </a:ext>
            </a:extLst>
          </p:cNvPr>
          <p:cNvSpPr/>
          <p:nvPr/>
        </p:nvSpPr>
        <p:spPr>
          <a:xfrm>
            <a:off x="5110299" y="5223273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E45E3-C1EA-4320-945B-4BAA532363E7}"/>
              </a:ext>
            </a:extLst>
          </p:cNvPr>
          <p:cNvSpPr/>
          <p:nvPr/>
        </p:nvSpPr>
        <p:spPr>
          <a:xfrm>
            <a:off x="583250" y="252519"/>
            <a:ext cx="6616698" cy="6417806"/>
          </a:xfrm>
          <a:prstGeom prst="round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641CA-7872-4AEE-8B46-A4DC8D72F126}"/>
              </a:ext>
            </a:extLst>
          </p:cNvPr>
          <p:cNvSpPr txBox="1"/>
          <p:nvPr/>
        </p:nvSpPr>
        <p:spPr>
          <a:xfrm>
            <a:off x="633214" y="669786"/>
            <a:ext cx="63327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Typically the 1</a:t>
            </a:r>
            <a:r>
              <a:rPr lang="en-US" sz="4000" baseline="30000" dirty="0"/>
              <a:t>st</a:t>
            </a:r>
            <a:r>
              <a:rPr lang="en-US" sz="4000" dirty="0"/>
              <a:t> week of September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Application platforms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Requesting transcripts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Q&amp;A with college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37629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2C34F-2332-4D22-AFB6-51CBB9335318}"/>
              </a:ext>
            </a:extLst>
          </p:cNvPr>
          <p:cNvCxnSpPr>
            <a:cxnSpLocks/>
          </p:cNvCxnSpPr>
          <p:nvPr/>
        </p:nvCxnSpPr>
        <p:spPr>
          <a:xfrm>
            <a:off x="8474009" y="114300"/>
            <a:ext cx="0" cy="652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2189C7-7B1D-4E12-B653-76A34BACCE09}"/>
              </a:ext>
            </a:extLst>
          </p:cNvPr>
          <p:cNvSpPr/>
          <p:nvPr/>
        </p:nvSpPr>
        <p:spPr>
          <a:xfrm>
            <a:off x="8182253" y="4387247"/>
            <a:ext cx="559464" cy="5110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5FD805-01FB-40B1-81EF-7D819A0A8036}"/>
              </a:ext>
            </a:extLst>
          </p:cNvPr>
          <p:cNvSpPr/>
          <p:nvPr/>
        </p:nvSpPr>
        <p:spPr>
          <a:xfrm>
            <a:off x="8323940" y="28575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450EAF-AD34-4470-A4D4-993099564229}"/>
              </a:ext>
            </a:extLst>
          </p:cNvPr>
          <p:cNvSpPr/>
          <p:nvPr/>
        </p:nvSpPr>
        <p:spPr>
          <a:xfrm>
            <a:off x="8303203" y="1704100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0DF4C2-E982-4C31-B93C-B202AED5C0C7}"/>
              </a:ext>
            </a:extLst>
          </p:cNvPr>
          <p:cNvSpPr/>
          <p:nvPr/>
        </p:nvSpPr>
        <p:spPr>
          <a:xfrm>
            <a:off x="8324725" y="6017994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9930E-EA46-4138-8433-AE27402F8573}"/>
              </a:ext>
            </a:extLst>
          </p:cNvPr>
          <p:cNvSpPr txBox="1"/>
          <p:nvPr/>
        </p:nvSpPr>
        <p:spPr>
          <a:xfrm>
            <a:off x="8752984" y="114300"/>
            <a:ext cx="3669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Lunch Presentations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47BA0-84CC-4F1F-A5EC-F824FE0AE77E}"/>
              </a:ext>
            </a:extLst>
          </p:cNvPr>
          <p:cNvSpPr txBox="1"/>
          <p:nvPr/>
        </p:nvSpPr>
        <p:spPr>
          <a:xfrm>
            <a:off x="8705080" y="1412208"/>
            <a:ext cx="353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Junior Conferences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ECCE5-6A51-4250-9325-760DCEA2E3E3}"/>
              </a:ext>
            </a:extLst>
          </p:cNvPr>
          <p:cNvSpPr/>
          <p:nvPr/>
        </p:nvSpPr>
        <p:spPr>
          <a:xfrm>
            <a:off x="8303203" y="2833553"/>
            <a:ext cx="298569" cy="318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BCBDF-F3B7-4805-97AF-1FA022146B3E}"/>
              </a:ext>
            </a:extLst>
          </p:cNvPr>
          <p:cNvSpPr txBox="1"/>
          <p:nvPr/>
        </p:nvSpPr>
        <p:spPr>
          <a:xfrm>
            <a:off x="8705080" y="2532057"/>
            <a:ext cx="260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Family Night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B1A092-39BE-4699-B9C8-DFB41850EC6C}"/>
              </a:ext>
            </a:extLst>
          </p:cNvPr>
          <p:cNvSpPr txBox="1"/>
          <p:nvPr/>
        </p:nvSpPr>
        <p:spPr>
          <a:xfrm>
            <a:off x="8689860" y="3882262"/>
            <a:ext cx="3502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Senior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D4691-69C9-4732-96AA-A60FD4D268EF}"/>
              </a:ext>
            </a:extLst>
          </p:cNvPr>
          <p:cNvSpPr txBox="1"/>
          <p:nvPr/>
        </p:nvSpPr>
        <p:spPr>
          <a:xfrm>
            <a:off x="8772578" y="5736154"/>
            <a:ext cx="308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Senior Lunch Presentations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18968B8-CA88-450A-8126-603D1E987CE7}"/>
              </a:ext>
            </a:extLst>
          </p:cNvPr>
          <p:cNvSpPr/>
          <p:nvPr/>
        </p:nvSpPr>
        <p:spPr>
          <a:xfrm>
            <a:off x="5154561" y="4624350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83DCA88-1270-4C71-867D-FA8F746244B3}"/>
              </a:ext>
            </a:extLst>
          </p:cNvPr>
          <p:cNvSpPr/>
          <p:nvPr/>
        </p:nvSpPr>
        <p:spPr>
          <a:xfrm>
            <a:off x="6455671" y="4365338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1F792C-83E1-4578-ABC1-EE77A4A62888}"/>
              </a:ext>
            </a:extLst>
          </p:cNvPr>
          <p:cNvSpPr/>
          <p:nvPr/>
        </p:nvSpPr>
        <p:spPr>
          <a:xfrm>
            <a:off x="5110299" y="1224582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556ABDE-93F8-4424-9F13-8C9C5C0CC653}"/>
              </a:ext>
            </a:extLst>
          </p:cNvPr>
          <p:cNvSpPr/>
          <p:nvPr/>
        </p:nvSpPr>
        <p:spPr>
          <a:xfrm>
            <a:off x="5185221" y="3048925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364C97-9348-496E-96E9-D62AE0B7990F}"/>
              </a:ext>
            </a:extLst>
          </p:cNvPr>
          <p:cNvSpPr/>
          <p:nvPr/>
        </p:nvSpPr>
        <p:spPr>
          <a:xfrm>
            <a:off x="5110299" y="5223273"/>
            <a:ext cx="1577077" cy="670260"/>
          </a:xfrm>
          <a:prstGeom prst="rightArrow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13E45E3-C1EA-4320-945B-4BAA532363E7}"/>
              </a:ext>
            </a:extLst>
          </p:cNvPr>
          <p:cNvSpPr/>
          <p:nvPr/>
        </p:nvSpPr>
        <p:spPr>
          <a:xfrm>
            <a:off x="583250" y="252519"/>
            <a:ext cx="6616698" cy="6417806"/>
          </a:xfrm>
          <a:prstGeom prst="roundRect">
            <a:avLst/>
          </a:prstGeom>
          <a:gradFill flip="none" rotWithShape="1">
            <a:gsLst>
              <a:gs pos="0">
                <a:srgbClr val="84110E">
                  <a:shade val="30000"/>
                  <a:satMod val="115000"/>
                </a:srgbClr>
              </a:gs>
              <a:gs pos="50000">
                <a:srgbClr val="84110E">
                  <a:shade val="67500"/>
                  <a:satMod val="115000"/>
                </a:srgbClr>
              </a:gs>
              <a:gs pos="100000">
                <a:srgbClr val="84110E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641CA-7872-4AEE-8B46-A4DC8D72F126}"/>
              </a:ext>
            </a:extLst>
          </p:cNvPr>
          <p:cNvSpPr txBox="1"/>
          <p:nvPr/>
        </p:nvSpPr>
        <p:spPr>
          <a:xfrm>
            <a:off x="1000951" y="173582"/>
            <a:ext cx="6394987" cy="643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Graduation progress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Post-secondary plans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College application help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Scholarships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Essay help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391787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13055</TotalTime>
  <Words>836</Words>
  <Application>Microsoft Office PowerPoint</Application>
  <PresentationFormat>Widescreen</PresentationFormat>
  <Paragraphs>209</Paragraphs>
  <Slides>24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Ion</vt:lpstr>
      <vt:lpstr>PowerPoint Presentation</vt:lpstr>
      <vt:lpstr>Tonight’s Topics:</vt:lpstr>
      <vt:lpstr>We are Student Services:</vt:lpstr>
      <vt:lpstr>Graduation Requirements: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we be doing now to prepare for our future?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colleges looking for?</vt:lpstr>
      <vt:lpstr>What are colleges looking for?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Font</dc:creator>
  <cp:lastModifiedBy>Laura Font</cp:lastModifiedBy>
  <cp:revision>59</cp:revision>
  <cp:lastPrinted>2024-12-02T15:23:02Z</cp:lastPrinted>
  <dcterms:created xsi:type="dcterms:W3CDTF">2023-10-11T11:59:08Z</dcterms:created>
  <dcterms:modified xsi:type="dcterms:W3CDTF">2024-12-04T19:26:35Z</dcterms:modified>
</cp:coreProperties>
</file>